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9"/>
  </p:notesMasterIdLst>
  <p:sldIdLst>
    <p:sldId id="256" r:id="rId3"/>
    <p:sldId id="259" r:id="rId4"/>
    <p:sldId id="257" r:id="rId5"/>
    <p:sldId id="258" r:id="rId6"/>
    <p:sldId id="309" r:id="rId7"/>
    <p:sldId id="322" r:id="rId8"/>
    <p:sldId id="324" r:id="rId9"/>
    <p:sldId id="325" r:id="rId10"/>
    <p:sldId id="326" r:id="rId11"/>
    <p:sldId id="323" r:id="rId12"/>
    <p:sldId id="261" r:id="rId13"/>
    <p:sldId id="312" r:id="rId14"/>
    <p:sldId id="270" r:id="rId15"/>
    <p:sldId id="317" r:id="rId16"/>
    <p:sldId id="313" r:id="rId17"/>
    <p:sldId id="310" r:id="rId18"/>
    <p:sldId id="319" r:id="rId19"/>
    <p:sldId id="311" r:id="rId20"/>
    <p:sldId id="314" r:id="rId21"/>
    <p:sldId id="278" r:id="rId22"/>
    <p:sldId id="260" r:id="rId23"/>
    <p:sldId id="293" r:id="rId24"/>
    <p:sldId id="287" r:id="rId25"/>
    <p:sldId id="299" r:id="rId26"/>
    <p:sldId id="301" r:id="rId27"/>
    <p:sldId id="306" r:id="rId28"/>
  </p:sldIdLst>
  <p:sldSz cx="9144000" cy="5143500" type="screen16x9"/>
  <p:notesSz cx="6858000" cy="9144000"/>
  <p:embeddedFontLst>
    <p:embeddedFont>
      <p:font typeface="Alegreya" pitchFamily="2" charset="0"/>
      <p:regular r:id="rId30"/>
      <p:bold r:id="rId31"/>
      <p:italic r:id="rId32"/>
      <p:boldItalic r:id="rId33"/>
    </p:embeddedFont>
    <p:embeddedFont>
      <p:font typeface="Cormorant Garamond" pitchFamily="2" charset="77"/>
      <p:regular r:id="rId34"/>
      <p:bold r:id="rId35"/>
      <p:italic r:id="rId36"/>
      <p:boldItalic r:id="rId37"/>
    </p:embeddedFont>
    <p:embeddedFont>
      <p:font typeface="Proxima Nova" panose="02000506030000020004" pitchFamily="2" charset="0"/>
      <p:regular r:id="rId38"/>
      <p:bold r:id="rId39"/>
      <p:italic r:id="rId40"/>
      <p:boldItalic r:id="rId41"/>
    </p:embeddedFont>
    <p:embeddedFont>
      <p:font typeface="Roboto Medium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ED4132-2C10-4682-9309-DC6F59E7EC37}">
  <a:tblStyle styleId="{D1ED4132-2C10-4682-9309-DC6F59E7EC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6"/>
    <p:restoredTop sz="94691"/>
  </p:normalViewPr>
  <p:slideViewPr>
    <p:cSldViewPr snapToGrid="0">
      <p:cViewPr varScale="1">
        <p:scale>
          <a:sx n="154" d="100"/>
          <a:sy n="154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b4b174f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b4b174f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71D46A75-4140-E968-FC45-CF9281D5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b3dfb446_0_1:notes">
            <a:extLst>
              <a:ext uri="{FF2B5EF4-FFF2-40B4-BE49-F238E27FC236}">
                <a16:creationId xmlns:a16="http://schemas.microsoft.com/office/drawing/2014/main" id="{8AABC8AF-E8BB-D833-0EF8-72E803499E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b3dfb446_0_1:notes">
            <a:extLst>
              <a:ext uri="{FF2B5EF4-FFF2-40B4-BE49-F238E27FC236}">
                <a16:creationId xmlns:a16="http://schemas.microsoft.com/office/drawing/2014/main" id="{7B6DFB46-07DF-6436-F129-D5376B2A88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138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b3dfb4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b3dfb4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171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>
          <a:extLst>
            <a:ext uri="{FF2B5EF4-FFF2-40B4-BE49-F238E27FC236}">
              <a16:creationId xmlns:a16="http://schemas.microsoft.com/office/drawing/2014/main" id="{8B15C138-06C9-A3CE-7791-4B651D77E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3cf9ea2c9d_1_13845:notes">
            <a:extLst>
              <a:ext uri="{FF2B5EF4-FFF2-40B4-BE49-F238E27FC236}">
                <a16:creationId xmlns:a16="http://schemas.microsoft.com/office/drawing/2014/main" id="{07678491-8E67-FE94-0EB4-089C32561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3cf9ea2c9d_1_13845:notes">
            <a:extLst>
              <a:ext uri="{FF2B5EF4-FFF2-40B4-BE49-F238E27FC236}">
                <a16:creationId xmlns:a16="http://schemas.microsoft.com/office/drawing/2014/main" id="{1F9A46EF-3E47-3732-F747-8E20185A0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707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428C74C6-DCFF-82BC-97DF-B00DFB60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b3dfb446_0_1:notes">
            <a:extLst>
              <a:ext uri="{FF2B5EF4-FFF2-40B4-BE49-F238E27FC236}">
                <a16:creationId xmlns:a16="http://schemas.microsoft.com/office/drawing/2014/main" id="{48307F82-B63F-9F43-A57E-87C3F3C44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b3dfb446_0_1:notes">
            <a:extLst>
              <a:ext uri="{FF2B5EF4-FFF2-40B4-BE49-F238E27FC236}">
                <a16:creationId xmlns:a16="http://schemas.microsoft.com/office/drawing/2014/main" id="{5DD4B2A7-2D3A-83AF-F478-4583CD135D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374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>
          <a:extLst>
            <a:ext uri="{FF2B5EF4-FFF2-40B4-BE49-F238E27FC236}">
              <a16:creationId xmlns:a16="http://schemas.microsoft.com/office/drawing/2014/main" id="{BDC5794C-2AE3-0178-BA52-F32D5673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3cf9ea2c9d_1_13845:notes">
            <a:extLst>
              <a:ext uri="{FF2B5EF4-FFF2-40B4-BE49-F238E27FC236}">
                <a16:creationId xmlns:a16="http://schemas.microsoft.com/office/drawing/2014/main" id="{16680775-B465-109A-FE81-179D67044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3cf9ea2c9d_1_13845:notes">
            <a:extLst>
              <a:ext uri="{FF2B5EF4-FFF2-40B4-BE49-F238E27FC236}">
                <a16:creationId xmlns:a16="http://schemas.microsoft.com/office/drawing/2014/main" id="{EABC19F5-3C47-EE97-19D4-6B3B054AE9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99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1CEEB97D-BCE2-0FDD-82D3-D97446025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b3dfb446_0_1:notes">
            <a:extLst>
              <a:ext uri="{FF2B5EF4-FFF2-40B4-BE49-F238E27FC236}">
                <a16:creationId xmlns:a16="http://schemas.microsoft.com/office/drawing/2014/main" id="{B1CE80EB-F247-8F95-E82C-193FAED739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b3dfb446_0_1:notes">
            <a:extLst>
              <a:ext uri="{FF2B5EF4-FFF2-40B4-BE49-F238E27FC236}">
                <a16:creationId xmlns:a16="http://schemas.microsoft.com/office/drawing/2014/main" id="{74744A48-C5BC-12D2-445A-FFEF5C954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3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E0B22CAF-D982-787A-9E3C-F8197A197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b3dfb446_0_1:notes">
            <a:extLst>
              <a:ext uri="{FF2B5EF4-FFF2-40B4-BE49-F238E27FC236}">
                <a16:creationId xmlns:a16="http://schemas.microsoft.com/office/drawing/2014/main" id="{CF420111-414F-09CA-570A-1B12D94E3C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b3dfb446_0_1:notes">
            <a:extLst>
              <a:ext uri="{FF2B5EF4-FFF2-40B4-BE49-F238E27FC236}">
                <a16:creationId xmlns:a16="http://schemas.microsoft.com/office/drawing/2014/main" id="{7181EA26-3E25-47B9-CC5C-9ED8A9DF52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543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>
          <a:extLst>
            <a:ext uri="{FF2B5EF4-FFF2-40B4-BE49-F238E27FC236}">
              <a16:creationId xmlns:a16="http://schemas.microsoft.com/office/drawing/2014/main" id="{A2D98D87-2B38-D2C2-E376-3C092C33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3cf9ea2c9d_1_13845:notes">
            <a:extLst>
              <a:ext uri="{FF2B5EF4-FFF2-40B4-BE49-F238E27FC236}">
                <a16:creationId xmlns:a16="http://schemas.microsoft.com/office/drawing/2014/main" id="{D0CEBA5B-3DDE-FBEC-99B4-FB4B864F22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3cf9ea2c9d_1_13845:notes">
            <a:extLst>
              <a:ext uri="{FF2B5EF4-FFF2-40B4-BE49-F238E27FC236}">
                <a16:creationId xmlns:a16="http://schemas.microsoft.com/office/drawing/2014/main" id="{5F66805F-A3A3-2224-84E6-8AE61BB31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785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b310d6523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b310d6523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805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b310d652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b310d652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b4b174f2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b4b174f2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3cf9ea2c9d_1_13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3cf9ea2c9d_1_13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997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3b310d652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3b310d652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9" name="Google Shape;7949;g13cf9ea2c9d_1_20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0" name="Google Shape;7950;g13cf9ea2c9d_1_20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2" name="Google Shape;8722;g13cf9ea2c9d_1_2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3" name="Google Shape;8723;g13cf9ea2c9d_1_2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2" name="Google Shape;11762;g13cf9ea2c9d_1_24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3" name="Google Shape;11763;g13cf9ea2c9d_1_24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b4b174f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b4b174f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b310d652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b310d652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18B50208-8115-61D3-6610-B5D2F29E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b310d6523_0_15:notes">
            <a:extLst>
              <a:ext uri="{FF2B5EF4-FFF2-40B4-BE49-F238E27FC236}">
                <a16:creationId xmlns:a16="http://schemas.microsoft.com/office/drawing/2014/main" id="{D00029BD-7970-C10C-D9C9-526CB5C286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b310d6523_0_15:notes">
            <a:extLst>
              <a:ext uri="{FF2B5EF4-FFF2-40B4-BE49-F238E27FC236}">
                <a16:creationId xmlns:a16="http://schemas.microsoft.com/office/drawing/2014/main" id="{DD42F5C2-260B-95B0-11F0-70BDF789FE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461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6AB78858-4B8A-9C11-4A6E-4D15CDE18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b3dfb446_0_1:notes">
            <a:extLst>
              <a:ext uri="{FF2B5EF4-FFF2-40B4-BE49-F238E27FC236}">
                <a16:creationId xmlns:a16="http://schemas.microsoft.com/office/drawing/2014/main" id="{10C0BF38-917E-1AAB-1F4E-45EC51EEA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b3dfb446_0_1:notes">
            <a:extLst>
              <a:ext uri="{FF2B5EF4-FFF2-40B4-BE49-F238E27FC236}">
                <a16:creationId xmlns:a16="http://schemas.microsoft.com/office/drawing/2014/main" id="{DDE16B4A-B481-CB38-90CA-F68E68082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97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88BCF898-50DC-548E-3476-3B0E2CAD6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b3dfb446_0_1:notes">
            <a:extLst>
              <a:ext uri="{FF2B5EF4-FFF2-40B4-BE49-F238E27FC236}">
                <a16:creationId xmlns:a16="http://schemas.microsoft.com/office/drawing/2014/main" id="{52F9D56A-5BC9-DF18-EAB3-FCA8B54E48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b3dfb446_0_1:notes">
            <a:extLst>
              <a:ext uri="{FF2B5EF4-FFF2-40B4-BE49-F238E27FC236}">
                <a16:creationId xmlns:a16="http://schemas.microsoft.com/office/drawing/2014/main" id="{0E113B03-DBDF-FF0F-357B-29B3CE1BE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834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22BB6B5C-B6A0-60D2-6BC0-2ABA7DD96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b3dfb446_0_1:notes">
            <a:extLst>
              <a:ext uri="{FF2B5EF4-FFF2-40B4-BE49-F238E27FC236}">
                <a16:creationId xmlns:a16="http://schemas.microsoft.com/office/drawing/2014/main" id="{ABD2D14A-BACC-F187-4A42-F06C2AE122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b3dfb446_0_1:notes">
            <a:extLst>
              <a:ext uri="{FF2B5EF4-FFF2-40B4-BE49-F238E27FC236}">
                <a16:creationId xmlns:a16="http://schemas.microsoft.com/office/drawing/2014/main" id="{D3D260BE-4C37-AB4C-DD19-665131EAF3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11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CB7AC254-14CC-0025-8D94-3E276C44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b310d6523_0_37:notes">
            <a:extLst>
              <a:ext uri="{FF2B5EF4-FFF2-40B4-BE49-F238E27FC236}">
                <a16:creationId xmlns:a16="http://schemas.microsoft.com/office/drawing/2014/main" id="{D6118A8B-7AB8-48AE-6FDE-7C536E0D8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b310d6523_0_37:notes">
            <a:extLst>
              <a:ext uri="{FF2B5EF4-FFF2-40B4-BE49-F238E27FC236}">
                <a16:creationId xmlns:a16="http://schemas.microsoft.com/office/drawing/2014/main" id="{EC3EB5C3-BFDC-ADB6-CD65-A20A7F4F9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 argue that there is no narrative for ER and that traumas expose this underlying collective suffering through the umbilical cord (the local language)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826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69250" y="760750"/>
            <a:ext cx="8005500" cy="2564100"/>
          </a:xfrm>
          <a:prstGeom prst="rect">
            <a:avLst/>
          </a:prstGeom>
          <a:solidFill>
            <a:srgbClr val="FFFFFF">
              <a:alpha val="666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94450" y="3966925"/>
            <a:ext cx="5555100" cy="409500"/>
          </a:xfrm>
          <a:prstGeom prst="rect">
            <a:avLst/>
          </a:prstGeom>
          <a:solidFill>
            <a:srgbClr val="FFFFFF">
              <a:alpha val="666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38900" y="2316500"/>
            <a:ext cx="506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9050" y="1337825"/>
            <a:ext cx="1165800" cy="841800"/>
          </a:xfrm>
          <a:prstGeom prst="rect">
            <a:avLst/>
          </a:prstGeom>
          <a:solidFill>
            <a:srgbClr val="FFFFFF">
              <a:alpha val="660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038975" y="3269050"/>
            <a:ext cx="5066100" cy="551400"/>
          </a:xfrm>
          <a:prstGeom prst="rect">
            <a:avLst/>
          </a:prstGeom>
          <a:solidFill>
            <a:srgbClr val="FFFFFF">
              <a:alpha val="6607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540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67600" y="535000"/>
            <a:ext cx="8008800" cy="571200"/>
          </a:xfrm>
          <a:prstGeom prst="rect">
            <a:avLst/>
          </a:prstGeom>
          <a:solidFill>
            <a:srgbClr val="FFFFFF">
              <a:alpha val="666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572400" y="1201226"/>
            <a:ext cx="8005500" cy="3563700"/>
          </a:xfrm>
          <a:prstGeom prst="rect">
            <a:avLst/>
          </a:prstGeom>
          <a:solidFill>
            <a:srgbClr val="FFFFFF">
              <a:alpha val="6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t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507700" y="1413800"/>
            <a:ext cx="6128400" cy="576000"/>
          </a:xfrm>
          <a:prstGeom prst="rect">
            <a:avLst/>
          </a:prstGeom>
          <a:solidFill>
            <a:srgbClr val="FFFFFF">
              <a:alpha val="666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507700" y="2246400"/>
            <a:ext cx="6128400" cy="1386600"/>
          </a:xfrm>
          <a:prstGeom prst="rect">
            <a:avLst/>
          </a:prstGeom>
          <a:solidFill>
            <a:srgbClr val="FFFFFF">
              <a:alpha val="666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6971" b="8633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569250" y="1201225"/>
            <a:ext cx="3875400" cy="3563700"/>
          </a:xfrm>
          <a:prstGeom prst="rect">
            <a:avLst/>
          </a:prstGeom>
          <a:solidFill>
            <a:srgbClr val="FFFFFF">
              <a:alpha val="6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702500" y="1201225"/>
            <a:ext cx="3875400" cy="3563700"/>
          </a:xfrm>
          <a:prstGeom prst="rect">
            <a:avLst/>
          </a:prstGeom>
          <a:solidFill>
            <a:srgbClr val="FFFFFF">
              <a:alpha val="6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569250" y="535000"/>
            <a:ext cx="8008800" cy="572700"/>
          </a:xfrm>
          <a:prstGeom prst="rect">
            <a:avLst/>
          </a:prstGeom>
          <a:solidFill>
            <a:srgbClr val="FFFFFF">
              <a:alpha val="660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853450" y="1952575"/>
            <a:ext cx="3227400" cy="38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853425" y="2285125"/>
            <a:ext cx="322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/>
          </p:nvPr>
        </p:nvSpPr>
        <p:spPr>
          <a:xfrm>
            <a:off x="4944056" y="1952575"/>
            <a:ext cx="3227400" cy="38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4944025" y="2285126"/>
            <a:ext cx="322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/>
          </p:nvPr>
        </p:nvSpPr>
        <p:spPr>
          <a:xfrm>
            <a:off x="853450" y="3648750"/>
            <a:ext cx="3227400" cy="38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6"/>
          </p:nvPr>
        </p:nvSpPr>
        <p:spPr>
          <a:xfrm>
            <a:off x="853425" y="3981300"/>
            <a:ext cx="322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/>
          </p:nvPr>
        </p:nvSpPr>
        <p:spPr>
          <a:xfrm>
            <a:off x="4944056" y="3648750"/>
            <a:ext cx="3227400" cy="38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4944025" y="3981300"/>
            <a:ext cx="322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 hasCustomPrompt="1"/>
          </p:nvPr>
        </p:nvSpPr>
        <p:spPr>
          <a:xfrm>
            <a:off x="853424" y="1321026"/>
            <a:ext cx="572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853424" y="3017224"/>
            <a:ext cx="572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4944050" y="1321026"/>
            <a:ext cx="572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944050" y="3017225"/>
            <a:ext cx="572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 t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1201950" y="535000"/>
            <a:ext cx="6740100" cy="2418900"/>
          </a:xfrm>
          <a:prstGeom prst="rect">
            <a:avLst/>
          </a:prstGeom>
          <a:solidFill>
            <a:srgbClr val="FFFFFF">
              <a:alpha val="6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1429750" y="2180350"/>
            <a:ext cx="62277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29750" y="776650"/>
            <a:ext cx="6227700" cy="14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/>
          <p:nvPr/>
        </p:nvSpPr>
        <p:spPr>
          <a:xfrm>
            <a:off x="2425100" y="1714363"/>
            <a:ext cx="4293900" cy="1897500"/>
          </a:xfrm>
          <a:prstGeom prst="rect">
            <a:avLst/>
          </a:prstGeom>
          <a:solidFill>
            <a:srgbClr val="FFFFFF">
              <a:alpha val="6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2425075" y="1704550"/>
            <a:ext cx="4293900" cy="112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2425100" y="3658600"/>
            <a:ext cx="4293900" cy="554100"/>
          </a:xfrm>
          <a:prstGeom prst="rect">
            <a:avLst/>
          </a:prstGeom>
          <a:solidFill>
            <a:srgbClr val="FFFFFF">
              <a:alpha val="6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 </a:t>
            </a:r>
            <a:r>
              <a:rPr lang="en" sz="10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legreya"/>
                <a:ea typeface="Alegreya"/>
                <a:cs typeface="Alegreya"/>
                <a:sym typeface="Alegrey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2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 rotWithShape="1">
          <a:blip r:embed="rId2">
            <a:alphaModFix/>
          </a:blip>
          <a:srcRect t="421" b="15182"/>
          <a:stretch/>
        </p:blipFill>
        <p:spPr>
          <a:xfrm>
            <a:off x="0" y="2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3025" y="535000"/>
            <a:ext cx="7958100" cy="572700"/>
          </a:xfrm>
          <a:prstGeom prst="rect">
            <a:avLst/>
          </a:prstGeom>
          <a:solidFill>
            <a:srgbClr val="FFFFFF">
              <a:alpha val="6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Char char="●"/>
              <a:defRPr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Char char="○"/>
              <a:defRPr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Char char="■"/>
              <a:defRPr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Char char="●"/>
              <a:defRPr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Char char="○"/>
              <a:defRPr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Char char="■"/>
              <a:defRPr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Char char="●"/>
              <a:defRPr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Char char="○"/>
              <a:defRPr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egreya"/>
              <a:buChar char="■"/>
              <a:defRPr sz="16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1" r:id="rId6"/>
    <p:sldLayoutId id="2147483676" r:id="rId7"/>
    <p:sldLayoutId id="2147483677" r:id="rId8"/>
    <p:sldLayoutId id="2147483678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br>
              <a:rPr lang="en-GB" dirty="0"/>
            </a:br>
            <a:r>
              <a:rPr lang="en-GB" sz="4000" dirty="0"/>
              <a:t>Signs of survival:</a:t>
            </a:r>
            <a:br>
              <a:rPr lang="en-GB" sz="4000" dirty="0"/>
            </a:br>
            <a:r>
              <a:rPr lang="en-GB" sz="4000" dirty="0"/>
              <a:t>the role of endangered languages in the Linguistic Landscape of crises</a:t>
            </a:r>
            <a:br>
              <a:rPr lang="en-GB" dirty="0"/>
            </a:br>
            <a:r>
              <a:rPr lang="en-GB" dirty="0"/>
              <a:t>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4" name="Google Shape;204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Jessica Hampton, University of Liverpool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7D63A448-C7B0-25BC-EAEF-E19F0B19F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astello Vignola ">
            <a:extLst>
              <a:ext uri="{FF2B5EF4-FFF2-40B4-BE49-F238E27FC236}">
                <a16:creationId xmlns:a16="http://schemas.microsoft.com/office/drawing/2014/main" id="{56DEC333-29F2-38BD-EF45-46303A09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77" y="295798"/>
            <a:ext cx="6825045" cy="455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648FA9-51A7-E561-9A0C-3655E6CD6A9E}"/>
              </a:ext>
            </a:extLst>
          </p:cNvPr>
          <p:cNvSpPr/>
          <p:nvPr/>
        </p:nvSpPr>
        <p:spPr>
          <a:xfrm>
            <a:off x="1159477" y="295798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54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</a:rPr>
              <a:t>Vignola</a:t>
            </a:r>
            <a:endParaRPr lang="en-GB" sz="5400" b="1" cap="none" spc="0" dirty="0">
              <a:ln>
                <a:solidFill>
                  <a:schemeClr val="tx1"/>
                </a:solidFill>
              </a:ln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852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wning on a brick building&#10;&#10;AI-generated content may be incorrect.">
            <a:extLst>
              <a:ext uri="{FF2B5EF4-FFF2-40B4-BE49-F238E27FC236}">
                <a16:creationId xmlns:a16="http://schemas.microsoft.com/office/drawing/2014/main" id="{0983B958-994E-C30D-278F-E79B9EF93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5" y="157939"/>
            <a:ext cx="4909370" cy="4827621"/>
          </a:xfrm>
          <a:prstGeom prst="rect">
            <a:avLst/>
          </a:prstGeom>
          <a:solidFill>
            <a:schemeClr val="tx2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6460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EA2289A-F992-08F3-D251-D500CD5BD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3">
            <a:extLst>
              <a:ext uri="{FF2B5EF4-FFF2-40B4-BE49-F238E27FC236}">
                <a16:creationId xmlns:a16="http://schemas.microsoft.com/office/drawing/2014/main" id="{4D0CC354-6DD0-13DB-2215-174FA4FFC4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025" y="535000"/>
            <a:ext cx="79581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A </a:t>
            </a:r>
            <a:r>
              <a:rPr lang="en-GB" sz="2700" err="1"/>
              <a:t>stam</a:t>
            </a:r>
            <a:r>
              <a:rPr lang="en-GB" sz="2700"/>
              <a:t> </a:t>
            </a:r>
            <a:r>
              <a:rPr lang="en-GB" sz="2700" err="1"/>
              <a:t>béin</a:t>
            </a:r>
            <a:endParaRPr lang="en-GB" sz="2700"/>
          </a:p>
        </p:txBody>
      </p:sp>
      <p:pic>
        <p:nvPicPr>
          <p:cNvPr id="4" name="Picture 3" descr="A red awning on a brick building&#10;&#10;AI-generated content may be incorrect.">
            <a:extLst>
              <a:ext uri="{FF2B5EF4-FFF2-40B4-BE49-F238E27FC236}">
                <a16:creationId xmlns:a16="http://schemas.microsoft.com/office/drawing/2014/main" id="{4174DB45-162D-A9C3-6DA2-9E3E5668D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9" r="4" b="2474"/>
          <a:stretch>
            <a:fillRect/>
          </a:stretch>
        </p:blipFill>
        <p:spPr bwMode="auto">
          <a:xfrm>
            <a:off x="592874" y="1588653"/>
            <a:ext cx="3172755" cy="27338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31DACE-7935-7500-CEEF-47F0B750F049}"/>
              </a:ext>
            </a:extLst>
          </p:cNvPr>
          <p:cNvSpPr txBox="1"/>
          <p:nvPr/>
        </p:nvSpPr>
        <p:spPr>
          <a:xfrm>
            <a:off x="3713018" y="1348508"/>
            <a:ext cx="4838108" cy="3214099"/>
          </a:xfrm>
          <a:prstGeom prst="rect">
            <a:avLst/>
          </a:prstGeom>
          <a:solidFill>
            <a:srgbClr val="FFFFFF">
              <a:alpha val="66670"/>
            </a:srgbClr>
          </a:solidFill>
          <a:ln>
            <a:noFill/>
          </a:ln>
        </p:spPr>
        <p:txBody>
          <a:bodyPr rtlCol="0" anchor="t">
            <a:normAutofit fontScale="925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2012 Earthquake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Astambéin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– “We are well”)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Origin: Branding project (2007) with Emilian name, initially for urban design/commerce.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Post-earthquake revival: local shops re-used logo → re-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semioticised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as stoic resilience.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dk1"/>
                </a:solidFill>
              </a:rPr>
              <a:t>C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ollective survival strategy, transforming a market slogan into a community healing narrative.</a:t>
            </a:r>
          </a:p>
        </p:txBody>
      </p:sp>
    </p:spTree>
    <p:extLst>
      <p:ext uri="{BB962C8B-B14F-4D97-AF65-F5344CB8AC3E}">
        <p14:creationId xmlns:p14="http://schemas.microsoft.com/office/powerpoint/2010/main" val="650565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15827CF6-F01F-4747-865E-1CFDE9430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8" r="699" b="14054"/>
          <a:stretch/>
        </p:blipFill>
        <p:spPr>
          <a:xfrm>
            <a:off x="921644" y="209229"/>
            <a:ext cx="3150667" cy="3231391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3233E8-96D3-4979-AE93-7A93B3DC7B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1" r="82" b="27323"/>
          <a:stretch/>
        </p:blipFill>
        <p:spPr>
          <a:xfrm>
            <a:off x="4788021" y="126426"/>
            <a:ext cx="2894668" cy="348448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88759B1-6703-4046-A4EB-8976928E2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7" b="28244"/>
          <a:stretch/>
        </p:blipFill>
        <p:spPr>
          <a:xfrm>
            <a:off x="3409248" y="3124654"/>
            <a:ext cx="1893463" cy="180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82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8EEC9926-9854-AC69-387D-5D34ED24A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images of a shirt&#10;&#10;AI-generated content may be incorrect.">
            <a:extLst>
              <a:ext uri="{FF2B5EF4-FFF2-40B4-BE49-F238E27FC236}">
                <a16:creationId xmlns:a16="http://schemas.microsoft.com/office/drawing/2014/main" id="{D94CF9DC-3775-02ED-C784-E68B8ACE6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155" y="130251"/>
            <a:ext cx="3763689" cy="4882997"/>
          </a:xfrm>
          <a:prstGeom prst="rect">
            <a:avLst/>
          </a:prstGeom>
          <a:noFill/>
          <a:ln w="66675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7996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4DF7087-511B-1CFD-6FDF-0FE00BF7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3">
            <a:extLst>
              <a:ext uri="{FF2B5EF4-FFF2-40B4-BE49-F238E27FC236}">
                <a16:creationId xmlns:a16="http://schemas.microsoft.com/office/drawing/2014/main" id="{CE64BE55-74E8-91C1-6EC3-BD50C7ADD3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025" y="535000"/>
            <a:ext cx="79581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err="1"/>
              <a:t>Mè</a:t>
            </a:r>
            <a:r>
              <a:rPr lang="en-GB" sz="2700"/>
              <a:t> a </a:t>
            </a:r>
            <a:r>
              <a:rPr lang="en-GB" sz="2700" err="1"/>
              <a:t>stâg</a:t>
            </a:r>
            <a:r>
              <a:rPr lang="en-GB" sz="2700"/>
              <a:t> a </a:t>
            </a:r>
            <a:r>
              <a:rPr lang="en-GB" sz="2700" err="1"/>
              <a:t>cà</a:t>
            </a:r>
            <a:endParaRPr lang="en-GB" sz="2700"/>
          </a:p>
        </p:txBody>
      </p:sp>
      <p:pic>
        <p:nvPicPr>
          <p:cNvPr id="3" name="Picture 2" descr="A collage of images of a shirt&#10;&#10;AI-generated content may be incorrect.">
            <a:extLst>
              <a:ext uri="{FF2B5EF4-FFF2-40B4-BE49-F238E27FC236}">
                <a16:creationId xmlns:a16="http://schemas.microsoft.com/office/drawing/2014/main" id="{7347ED06-69A1-C635-DF79-6DFFD2176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/>
          <a:stretch>
            <a:fillRect/>
          </a:stretch>
        </p:blipFill>
        <p:spPr bwMode="auto">
          <a:xfrm>
            <a:off x="593025" y="1298200"/>
            <a:ext cx="2273129" cy="32644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D1636-405A-9715-D233-29D8522B9293}"/>
              </a:ext>
            </a:extLst>
          </p:cNvPr>
          <p:cNvSpPr txBox="1"/>
          <p:nvPr/>
        </p:nvSpPr>
        <p:spPr>
          <a:xfrm>
            <a:off x="2866154" y="1298200"/>
            <a:ext cx="5684970" cy="3264408"/>
          </a:xfrm>
          <a:prstGeom prst="rect">
            <a:avLst/>
          </a:prstGeom>
          <a:solidFill>
            <a:srgbClr val="FFFFFF">
              <a:alpha val="66670"/>
            </a:srgbClr>
          </a:solidFill>
          <a:ln>
            <a:noFill/>
          </a:ln>
        </p:spPr>
        <p:txBody>
          <a:bodyPr rtlCol="0" anchor="t">
            <a:normAutofit fontScale="925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COVID-19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Mè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A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Stâg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A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Cà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– “I’m staying home”)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Instagram campaign: hoodies/jumpers in Emilian sold to fund hospitals </a:t>
            </a:r>
            <a:r>
              <a:rPr lang="en-US" sz="1800" dirty="0">
                <a:solidFill>
                  <a:schemeClr val="dk1"/>
                </a:solidFill>
              </a:rPr>
              <a:t>-&gt; virtue</a:t>
            </a: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Semiotics: combined food icons (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gnocco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fritto, tortellini), Modena’s architecture, Ferrari, and Modena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colours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→ local pride.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8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Emilian = comforting and intimate language, </a:t>
            </a:r>
            <a:r>
              <a:rPr lang="en-US" sz="1800" b="0" i="0" u="none" strike="noStrike" cap="none" dirty="0" err="1">
                <a:solidFill>
                  <a:schemeClr val="dk1"/>
                </a:solidFill>
              </a:rPr>
              <a:t>mobilising</a:t>
            </a:r>
            <a:r>
              <a:rPr lang="en-US" sz="1800" b="0" i="0" u="none" strike="noStrike" cap="none" dirty="0">
                <a:solidFill>
                  <a:schemeClr val="dk1"/>
                </a:solidFill>
              </a:rPr>
              <a:t> trust in institutions and embodied responsibility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u="none" strike="noStrike" cap="none" dirty="0">
                <a:solidFill>
                  <a:schemeClr val="dk1"/>
                </a:solidFill>
              </a:rPr>
              <a:t>(wearing language = acting collective care)</a:t>
            </a:r>
            <a:br>
              <a:rPr lang="en-US" sz="1800" b="0" i="0" u="none" strike="noStrike" cap="none" dirty="0">
                <a:solidFill>
                  <a:schemeClr val="dk1"/>
                </a:solidFill>
              </a:rPr>
            </a:br>
            <a:endParaRPr lang="en-US" sz="1800" b="0" i="0" u="none" strike="noStrike" cap="none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223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51604EE1-B9C6-AE56-7DA5-5D6724EC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2447898-863F-FEB7-33D2-B0F6D1714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9" r="7573" b="8706"/>
          <a:stretch>
            <a:fillRect/>
          </a:stretch>
        </p:blipFill>
        <p:spPr bwMode="auto">
          <a:xfrm>
            <a:off x="469286" y="934402"/>
            <a:ext cx="2868930" cy="3274695"/>
          </a:xfrm>
          <a:prstGeom prst="rect">
            <a:avLst/>
          </a:prstGeom>
          <a:noFill/>
          <a:ln w="60325">
            <a:solidFill>
              <a:schemeClr val="tx1">
                <a:lumMod val="65000"/>
                <a:lumOff val="3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ign in a glass case&#10;&#10;AI-generated content may be incorrect.">
            <a:extLst>
              <a:ext uri="{FF2B5EF4-FFF2-40B4-BE49-F238E27FC236}">
                <a16:creationId xmlns:a16="http://schemas.microsoft.com/office/drawing/2014/main" id="{A4A343C9-FDB0-4DD7-D4D6-4AA7F3C687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r="33185"/>
          <a:stretch>
            <a:fillRect/>
          </a:stretch>
        </p:blipFill>
        <p:spPr bwMode="auto">
          <a:xfrm rot="5400000">
            <a:off x="4589076" y="281442"/>
            <a:ext cx="3274694" cy="4580613"/>
          </a:xfrm>
          <a:prstGeom prst="rect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9174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11C02-C3BC-F9B3-3E96-2F1B6F9AE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B08C8ACD-410D-87FA-5BD1-BC8340DFF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8" r="699" b="14054"/>
          <a:stretch/>
        </p:blipFill>
        <p:spPr>
          <a:xfrm>
            <a:off x="921644" y="209229"/>
            <a:ext cx="3150667" cy="3231391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77E539-5519-8FB0-45D6-81264A71F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1" r="82" b="27323"/>
          <a:stretch/>
        </p:blipFill>
        <p:spPr>
          <a:xfrm>
            <a:off x="4788021" y="126426"/>
            <a:ext cx="2894668" cy="3484484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D818C38-5416-930A-0CCA-FF1C58052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3108" b="14224"/>
          <a:stretch/>
        </p:blipFill>
        <p:spPr>
          <a:xfrm>
            <a:off x="1880872" y="2290550"/>
            <a:ext cx="1893463" cy="2643721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72105492-C491-BDB7-F4E0-A5415CD557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7" b="28244"/>
          <a:stretch/>
        </p:blipFill>
        <p:spPr>
          <a:xfrm>
            <a:off x="5288623" y="3167905"/>
            <a:ext cx="1893463" cy="1809617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05307CE-8E0D-A364-A66F-A51A2D73F5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7" b="28244"/>
          <a:stretch/>
        </p:blipFill>
        <p:spPr>
          <a:xfrm>
            <a:off x="2402022" y="270094"/>
            <a:ext cx="4891089" cy="46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>
            <a:alpha val="43749"/>
          </a:srgbClr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7FCE0F08-A255-FC71-4BC8-3C3F7AE4D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eart made out of blue cloths on a beach&#10;&#10;AI-generated content may be incorrect.">
            <a:extLst>
              <a:ext uri="{FF2B5EF4-FFF2-40B4-BE49-F238E27FC236}">
                <a16:creationId xmlns:a16="http://schemas.microsoft.com/office/drawing/2014/main" id="{9B3A86DF-A07D-D9D8-A1EF-E5E894B29E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22" y="134651"/>
            <a:ext cx="3906756" cy="4874197"/>
          </a:xfrm>
          <a:prstGeom prst="rect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962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0562EAD-661B-04C2-EE3A-8A7ABB14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3">
            <a:extLst>
              <a:ext uri="{FF2B5EF4-FFF2-40B4-BE49-F238E27FC236}">
                <a16:creationId xmlns:a16="http://schemas.microsoft.com/office/drawing/2014/main" id="{69B59DC4-6272-8FAC-F119-68AD40E5B4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025" y="535000"/>
            <a:ext cx="79581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Tin bota</a:t>
            </a:r>
          </a:p>
        </p:txBody>
      </p:sp>
      <p:pic>
        <p:nvPicPr>
          <p:cNvPr id="3" name="Picture 2" descr="A heart made out of blue cloths on a beach&#10;&#10;AI-generated content may be incorrect.">
            <a:extLst>
              <a:ext uri="{FF2B5EF4-FFF2-40B4-BE49-F238E27FC236}">
                <a16:creationId xmlns:a16="http://schemas.microsoft.com/office/drawing/2014/main" id="{82FB009C-D5AD-AFAE-B75C-B3E65BF44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8" r="-3" b="3533"/>
          <a:stretch>
            <a:fillRect/>
          </a:stretch>
        </p:blipFill>
        <p:spPr>
          <a:xfrm>
            <a:off x="592875" y="1533236"/>
            <a:ext cx="3194194" cy="27522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ACEE0E-3839-8A8B-C0B0-854F3B4A9CAB}"/>
              </a:ext>
            </a:extLst>
          </p:cNvPr>
          <p:cNvSpPr txBox="1"/>
          <p:nvPr/>
        </p:nvSpPr>
        <p:spPr>
          <a:xfrm>
            <a:off x="3787069" y="1191491"/>
            <a:ext cx="4764056" cy="3371117"/>
          </a:xfrm>
          <a:prstGeom prst="rect">
            <a:avLst/>
          </a:prstGeom>
          <a:solidFill>
            <a:srgbClr val="FFFFFF">
              <a:alpha val="66670"/>
            </a:srgbClr>
          </a:solidFill>
          <a:ln>
            <a:noFill/>
          </a:ln>
        </p:spPr>
        <p:txBody>
          <a:bodyPr rtlCol="0" anchor="t">
            <a:normAutofit fontScale="85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500" b="0" i="0" u="none" strike="noStrike" cap="none" dirty="0">
                <a:solidFill>
                  <a:schemeClr val="dk1"/>
                </a:solidFill>
              </a:rPr>
              <a:t>2023 Floods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500" b="0" i="0" u="none" strike="noStrike" cap="none" dirty="0">
                <a:solidFill>
                  <a:schemeClr val="dk1"/>
                </a:solidFill>
              </a:rPr>
              <a:t>(Tin bota – “Hang in there”)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5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500" b="0" i="0" u="none" strike="noStrike" cap="none" dirty="0">
                <a:solidFill>
                  <a:schemeClr val="dk1"/>
                </a:solidFill>
              </a:rPr>
              <a:t>Rimini beach club sunbeds arrangement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500" b="0" i="0" u="none" strike="noStrike" cap="none" dirty="0">
                <a:solidFill>
                  <a:schemeClr val="dk1"/>
                </a:solidFill>
              </a:rPr>
              <a:t>Local language on landscape = visible resilience, framing hope as communal rather than individual, rooted in place identity.</a:t>
            </a:r>
            <a:br>
              <a:rPr lang="en-US" sz="1500" b="0" i="0" u="none" strike="noStrike" cap="none" dirty="0">
                <a:solidFill>
                  <a:schemeClr val="dk1"/>
                </a:solidFill>
              </a:rPr>
            </a:br>
            <a:endParaRPr lang="en-US" sz="15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500" b="0" i="0" u="none" strike="noStrike" cap="none" dirty="0">
                <a:solidFill>
                  <a:schemeClr val="dk1"/>
                </a:solidFill>
              </a:rPr>
              <a:t>Emilian and Romagnolo convey/embody the vulnerability that transforms into resistance (“performative agency” Butler 2016)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5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500" b="0" i="0" u="none" strike="noStrike" cap="none" dirty="0">
                <a:solidFill>
                  <a:schemeClr val="dk1"/>
                </a:solidFill>
              </a:rPr>
              <a:t>Land is the wound/sufferance – the site of vulnerability and resistance, it is the community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5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500" b="0" i="0" u="none" strike="noStrike" cap="none" dirty="0">
                <a:solidFill>
                  <a:schemeClr val="dk1"/>
                </a:solidFill>
              </a:rPr>
              <a:t>Language as land -&gt; Tin bota -&gt; </a:t>
            </a:r>
            <a:r>
              <a:rPr lang="en-US" sz="1500" b="0" i="0" u="none" strike="noStrike" cap="none" dirty="0" err="1">
                <a:solidFill>
                  <a:schemeClr val="dk1"/>
                </a:solidFill>
              </a:rPr>
              <a:t>skinscape</a:t>
            </a:r>
            <a:r>
              <a:rPr lang="en-US" sz="1500" b="0" i="0" u="none" strike="noStrike" cap="none" dirty="0">
                <a:solidFill>
                  <a:schemeClr val="dk1"/>
                </a:solidFill>
              </a:rPr>
              <a:t> (Peck and Stroud 2015) of the community for solidarity and resistance -&gt; embodied vulnerability (Moriarty 2025)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500" b="0" i="0" u="none" strike="noStrike" cap="none" dirty="0">
              <a:solidFill>
                <a:schemeClr val="dk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500" b="0" i="0" u="none" strike="noStrike" cap="none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53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po lalluvione_D4830751-9174-41C3-B682-90A19CEC48A6.mp4">
            <a:hlinkClick r:id="" action="ppaction://media"/>
            <a:extLst>
              <a:ext uri="{FF2B5EF4-FFF2-40B4-BE49-F238E27FC236}">
                <a16:creationId xmlns:a16="http://schemas.microsoft.com/office/drawing/2014/main" id="{1B571A4F-C0FC-A72C-3C67-F4381ACB0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4007" y="243281"/>
            <a:ext cx="2522290" cy="4254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CD242-DC97-4B71-33D4-67FC192DC053}"/>
              </a:ext>
            </a:extLst>
          </p:cNvPr>
          <p:cNvSpPr txBox="1"/>
          <p:nvPr/>
        </p:nvSpPr>
        <p:spPr>
          <a:xfrm>
            <a:off x="3632433" y="880844"/>
            <a:ext cx="5511567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dirty="0"/>
              <a:t>Romagnolo (endangered language)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dirty="0"/>
              <a:t>Climate-related crisis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dirty="0"/>
              <a:t>Collapse and transformation: landscape, language and </a:t>
            </a:r>
            <a:r>
              <a:rPr lang="en-GB" sz="2400" dirty="0">
                <a:solidFill>
                  <a:schemeClr val="accent1"/>
                </a:solidFill>
              </a:rPr>
              <a:t>(ecocultural) </a:t>
            </a:r>
            <a:r>
              <a:rPr lang="en-GB" sz="2400" dirty="0"/>
              <a:t>identity</a:t>
            </a:r>
          </a:p>
          <a:p>
            <a:pPr>
              <a:lnSpc>
                <a:spcPct val="150000"/>
              </a:lnSpc>
            </a:pP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accent1"/>
                </a:solidFill>
              </a:rPr>
              <a:t>Credits: E’ </a:t>
            </a:r>
            <a:r>
              <a:rPr lang="en-GB" sz="1800" dirty="0" err="1">
                <a:solidFill>
                  <a:schemeClr val="accent1"/>
                </a:solidFill>
              </a:rPr>
              <a:t>Rumagnulesta</a:t>
            </a:r>
            <a:endParaRPr lang="en-GB" sz="1800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aphicFrame>
        <p:nvGraphicFramePr>
          <p:cNvPr id="512" name="Google Shape;512;p58"/>
          <p:cNvGraphicFramePr/>
          <p:nvPr>
            <p:extLst>
              <p:ext uri="{D42A27DB-BD31-4B8C-83A1-F6EECF244321}">
                <p14:modId xmlns:p14="http://schemas.microsoft.com/office/powerpoint/2010/main" val="2303626613"/>
              </p:ext>
            </p:extLst>
          </p:nvPr>
        </p:nvGraphicFramePr>
        <p:xfrm>
          <a:off x="720000" y="1216427"/>
          <a:ext cx="7704000" cy="3537607"/>
        </p:xfrm>
        <a:graphic>
          <a:graphicData uri="http://schemas.openxmlformats.org/drawingml/2006/table">
            <a:tbl>
              <a:tblPr>
                <a:noFill/>
                <a:tableStyleId>{D1ED4132-2C10-4682-9309-DC6F59E7EC37}</a:tableStyleId>
              </a:tblPr>
              <a:tblGrid>
                <a:gridCol w="239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5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 dirty="0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A </a:t>
                      </a:r>
                      <a:r>
                        <a:rPr lang="en-GB" sz="2200" b="1" dirty="0" err="1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stam</a:t>
                      </a:r>
                      <a:r>
                        <a:rPr lang="en-GB" sz="2200" b="1" dirty="0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 </a:t>
                      </a:r>
                      <a:r>
                        <a:rPr lang="en-GB" sz="2200" b="1" dirty="0" err="1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béin</a:t>
                      </a:r>
                      <a:endParaRPr sz="2200" b="1" dirty="0">
                        <a:solidFill>
                          <a:schemeClr val="dk1"/>
                        </a:solidFill>
                        <a:latin typeface="Cormorant Garamond"/>
                        <a:ea typeface="Cormorant Garamond"/>
                        <a:cs typeface="Cormorant Garamond"/>
                        <a:sym typeface="Cormorant Garamo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 dirty="0" err="1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Mè</a:t>
                      </a:r>
                      <a:r>
                        <a:rPr lang="en-GB" sz="2200" b="1" dirty="0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 a </a:t>
                      </a:r>
                      <a:r>
                        <a:rPr lang="en-GB" sz="2200" b="1" dirty="0" err="1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stâg</a:t>
                      </a:r>
                      <a:r>
                        <a:rPr lang="en-GB" sz="2200" b="1" dirty="0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 a </a:t>
                      </a:r>
                      <a:r>
                        <a:rPr lang="en-GB" sz="2200" b="1" dirty="0" err="1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cà</a:t>
                      </a:r>
                      <a:endParaRPr sz="2200" b="1" dirty="0">
                        <a:solidFill>
                          <a:schemeClr val="dk1"/>
                        </a:solidFill>
                        <a:latin typeface="Cormorant Garamond"/>
                        <a:ea typeface="Cormorant Garamond"/>
                        <a:cs typeface="Cormorant Garamond"/>
                        <a:sym typeface="Cormorant Garamo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 dirty="0">
                          <a:solidFill>
                            <a:schemeClr val="dk1"/>
                          </a:solidFill>
                          <a:latin typeface="Cormorant Garamond"/>
                          <a:ea typeface="Cormorant Garamond"/>
                          <a:cs typeface="Cormorant Garamond"/>
                          <a:sym typeface="Cormorant Garamond"/>
                        </a:rPr>
                        <a:t>Tin bota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4100"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Wingdings" pitchFamily="2" charset="2"/>
                        <a:buChar char="§"/>
                      </a:pPr>
                      <a:r>
                        <a:rPr lang="en" sz="1600" dirty="0" err="1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Resemioticised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 branding (public)</a:t>
                      </a:r>
                      <a:endParaRPr sz="1600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Wingdings" pitchFamily="2" charset="2"/>
                        <a:buChar char="§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Stoicism</a:t>
                      </a: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Wingdings" pitchFamily="2" charset="2"/>
                        <a:buChar char="§"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M</a:t>
                      </a:r>
                      <a:r>
                        <a:rPr lang="en" sz="1600" dirty="0" err="1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utual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 aid through supporting local businesses</a:t>
                      </a:r>
                      <a:endParaRPr sz="1600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Wingdings" pitchFamily="2" charset="2"/>
                        <a:buChar char="§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Fundraising campaign (virtuous)</a:t>
                      </a:r>
                      <a:endParaRPr sz="1600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Wingdings" pitchFamily="2" charset="2"/>
                        <a:buChar char="§"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Online and “private space”</a:t>
                      </a:r>
                      <a:endParaRPr sz="1600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Wingdings" pitchFamily="2" charset="2"/>
                        <a:buChar char="§"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Solidarity and civic responsibility</a:t>
                      </a:r>
                      <a:endParaRPr sz="1600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Wingdings" pitchFamily="2" charset="2"/>
                        <a:buChar char="§"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Alegreya"/>
                          <a:sym typeface="Alegreya"/>
                        </a:rPr>
                        <a:t>Communicating through the beach </a:t>
                      </a:r>
                      <a:endParaRPr sz="1600" dirty="0">
                        <a:solidFill>
                          <a:schemeClr val="dk1"/>
                        </a:solidFill>
                        <a:latin typeface="Alegreya"/>
                        <a:sym typeface="Alegreya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Wingdings" pitchFamily="2" charset="2"/>
                        <a:buChar char="§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Alegreya"/>
                          <a:sym typeface="Alegreya"/>
                        </a:rPr>
                        <a:t>Hope</a:t>
                      </a:r>
                      <a:endParaRPr sz="1600" dirty="0">
                        <a:solidFill>
                          <a:schemeClr val="dk1"/>
                        </a:solidFill>
                        <a:latin typeface="Alegreya"/>
                        <a:sym typeface="Alegreya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Wingdings" pitchFamily="2" charset="2"/>
                        <a:buChar char="§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Alegreya"/>
                          <a:sym typeface="Alegreya"/>
                        </a:rPr>
                        <a:t>Collective resilience</a:t>
                      </a:r>
                      <a:endParaRPr sz="1600" dirty="0">
                        <a:solidFill>
                          <a:schemeClr val="dk1"/>
                        </a:solidFill>
                        <a:latin typeface="Alegreya"/>
                        <a:sym typeface="Alegrey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02">
                <a:tc gridSpan="3">
                  <a:txBody>
                    <a:bodyPr/>
                    <a:lstStyle/>
                    <a:p>
                      <a:pPr marL="516149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Alegreya"/>
                          <a:sym typeface="Alegreya"/>
                        </a:rPr>
                        <a:t>Crises strip away hegemonic logics, revealing interdependence</a:t>
                      </a:r>
                    </a:p>
                    <a:p>
                      <a:pPr marL="516149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Alegreya"/>
                          <a:sym typeface="Alegreya"/>
                        </a:rPr>
                        <a:t>Endangered/local languages as resources for future survival &amp; collective healing</a:t>
                      </a:r>
                    </a:p>
                    <a:p>
                      <a:pPr marL="516149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Alegreya"/>
                          <a:sym typeface="Alegreya"/>
                        </a:rPr>
                        <a:t>For Emilian and Romagnolo a narrative is needed to deal with the trauma and lead to PTG (language revitalisation)</a:t>
                      </a:r>
                      <a:endParaRPr sz="1600" dirty="0">
                        <a:solidFill>
                          <a:schemeClr val="dk1"/>
                        </a:solidFill>
                        <a:latin typeface="Alegreya"/>
                        <a:sym typeface="Alegrey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061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1429750" y="2387151"/>
            <a:ext cx="6227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—E’ </a:t>
            </a:r>
            <a:r>
              <a:rPr lang="en" dirty="0" err="1"/>
              <a:t>Rumagnulesta</a:t>
            </a:r>
            <a:endParaRPr dirty="0"/>
          </a:p>
        </p:txBody>
      </p:sp>
      <p:sp>
        <p:nvSpPr>
          <p:cNvPr id="241" name="Google Shape;241;p40"/>
          <p:cNvSpPr txBox="1">
            <a:spLocks noGrp="1"/>
          </p:cNvSpPr>
          <p:nvPr>
            <p:ph type="subTitle" idx="1"/>
          </p:nvPr>
        </p:nvSpPr>
        <p:spPr>
          <a:xfrm>
            <a:off x="1429750" y="1064650"/>
            <a:ext cx="3142250" cy="14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“</a:t>
            </a:r>
            <a:r>
              <a:rPr lang="en-GB" sz="1600" dirty="0"/>
              <a:t>L e’ </a:t>
            </a:r>
            <a:r>
              <a:rPr lang="en-GB" sz="1600" dirty="0" err="1"/>
              <a:t>bël</a:t>
            </a:r>
            <a:r>
              <a:rPr lang="en-GB" sz="1600" dirty="0"/>
              <a:t> </a:t>
            </a:r>
            <a:r>
              <a:rPr lang="en-GB" sz="1600" dirty="0" err="1"/>
              <a:t>fni</a:t>
            </a:r>
            <a:r>
              <a:rPr lang="en-GB" sz="1600" dirty="0"/>
              <a:t> int un </a:t>
            </a:r>
            <a:r>
              <a:rPr lang="en-GB" sz="1600" dirty="0" err="1"/>
              <a:t>culōr</a:t>
            </a:r>
            <a:r>
              <a:rPr lang="en-GB" sz="1600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E a so </a:t>
            </a:r>
            <a:r>
              <a:rPr lang="en-GB" sz="1600" dirty="0" err="1"/>
              <a:t>fni</a:t>
            </a:r>
            <a:r>
              <a:rPr lang="en-GB" sz="1600" dirty="0"/>
              <a:t> </a:t>
            </a:r>
            <a:r>
              <a:rPr lang="en-GB" sz="1600" dirty="0" err="1"/>
              <a:t>indẽtr</a:t>
            </a:r>
            <a:r>
              <a:rPr lang="en-GB" sz="1600" dirty="0"/>
              <a:t> a </a:t>
            </a:r>
            <a:r>
              <a:rPr lang="en-GB" sz="1600" dirty="0" err="1"/>
              <a:t>che</a:t>
            </a:r>
            <a:r>
              <a:rPr lang="en-GB" sz="1600" dirty="0"/>
              <a:t>’ </a:t>
            </a:r>
            <a:r>
              <a:rPr lang="en-GB" sz="1600" dirty="0" err="1"/>
              <a:t>vērd</a:t>
            </a:r>
            <a:r>
              <a:rPr lang="en-GB" sz="1600" dirty="0"/>
              <a:t> </a:t>
            </a:r>
            <a:r>
              <a:rPr lang="en-GB" sz="1600" dirty="0" err="1"/>
              <a:t>nẽca</a:t>
            </a:r>
            <a:r>
              <a:rPr lang="en-GB" sz="1600" dirty="0"/>
              <a:t> 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Ch’u m ha </a:t>
            </a:r>
            <a:r>
              <a:rPr lang="en-GB" sz="1600" dirty="0" err="1"/>
              <a:t>magnê</a:t>
            </a:r>
            <a:r>
              <a:rPr lang="en-GB" sz="1600" dirty="0"/>
              <a:t> e’ </a:t>
            </a:r>
            <a:r>
              <a:rPr lang="en-GB" sz="1600" dirty="0" err="1"/>
              <a:t>fiõ</a:t>
            </a:r>
            <a:endParaRPr lang="en-GB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U m </a:t>
            </a:r>
            <a:r>
              <a:rPr lang="en-GB" sz="1600" dirty="0" err="1"/>
              <a:t>è</a:t>
            </a:r>
            <a:r>
              <a:rPr lang="en-GB" sz="1600" dirty="0"/>
              <a:t> </a:t>
            </a:r>
            <a:r>
              <a:rPr lang="en-GB" sz="1600" dirty="0" err="1"/>
              <a:t>vnu</a:t>
            </a:r>
            <a:r>
              <a:rPr lang="en-GB" sz="1600" dirty="0"/>
              <a:t> a </a:t>
            </a:r>
            <a:r>
              <a:rPr lang="en-GB" sz="1600" dirty="0" err="1"/>
              <a:t>zarchê</a:t>
            </a:r>
            <a:r>
              <a:rPr lang="en-GB" sz="1600" dirty="0"/>
              <a:t>, u m ha </a:t>
            </a:r>
            <a:r>
              <a:rPr lang="en-GB" sz="1600" dirty="0" err="1"/>
              <a:t>ciap</a:t>
            </a:r>
            <a:endParaRPr lang="en-GB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E u m ha </a:t>
            </a:r>
            <a:r>
              <a:rPr lang="en-GB" sz="1600" dirty="0" err="1"/>
              <a:t>arspudê</a:t>
            </a:r>
            <a:r>
              <a:rPr lang="en-GB" sz="1600" dirty="0"/>
              <a:t> </a:t>
            </a:r>
            <a:r>
              <a:rPr lang="en-GB" sz="1600" dirty="0" err="1"/>
              <a:t>fura</a:t>
            </a:r>
            <a:r>
              <a:rPr lang="en-GB" sz="1600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Un </a:t>
            </a:r>
            <a:r>
              <a:rPr lang="en-GB" sz="1600" dirty="0" err="1"/>
              <a:t>pô</a:t>
            </a:r>
            <a:r>
              <a:rPr lang="en-GB" sz="1600" dirty="0"/>
              <a:t> </a:t>
            </a:r>
            <a:r>
              <a:rPr lang="en-GB" sz="1600" dirty="0" err="1"/>
              <a:t>piò</a:t>
            </a:r>
            <a:r>
              <a:rPr lang="en-GB" sz="1600" dirty="0"/>
              <a:t> </a:t>
            </a:r>
            <a:r>
              <a:rPr lang="en-GB" sz="1600" dirty="0" err="1"/>
              <a:t>vērd</a:t>
            </a:r>
            <a:r>
              <a:rPr lang="en" sz="1600" dirty="0"/>
              <a:t>”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71FE6-F393-333D-FD96-F8C1B0CA7E3E}"/>
              </a:ext>
            </a:extLst>
          </p:cNvPr>
          <p:cNvSpPr txBox="1"/>
          <p:nvPr/>
        </p:nvSpPr>
        <p:spPr>
          <a:xfrm>
            <a:off x="4543600" y="844062"/>
            <a:ext cx="325392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2500"/>
            </a:pPr>
            <a:r>
              <a:rPr lang="en-GB" sz="1600" dirty="0">
                <a:solidFill>
                  <a:schemeClr val="dk1"/>
                </a:solidFill>
                <a:latin typeface="Alegreya"/>
                <a:sym typeface="Alegreya"/>
              </a:rPr>
              <a:t>It is beautiful to end inside a colour.</a:t>
            </a:r>
          </a:p>
          <a:p>
            <a:pPr algn="ctr">
              <a:buClr>
                <a:schemeClr val="dk1"/>
              </a:buClr>
              <a:buSzPts val="2500"/>
            </a:pPr>
            <a:r>
              <a:rPr lang="en-GB" sz="1600" dirty="0">
                <a:solidFill>
                  <a:schemeClr val="dk1"/>
                </a:solidFill>
                <a:latin typeface="Alegreya"/>
                <a:sym typeface="Alegreya"/>
              </a:rPr>
              <a:t>And I too ended up inside that green,</a:t>
            </a:r>
          </a:p>
          <a:p>
            <a:pPr algn="ctr">
              <a:buClr>
                <a:schemeClr val="dk1"/>
              </a:buClr>
              <a:buSzPts val="2500"/>
            </a:pPr>
            <a:r>
              <a:rPr lang="en-GB" sz="1600" dirty="0">
                <a:solidFill>
                  <a:schemeClr val="dk1"/>
                </a:solidFill>
                <a:latin typeface="Alegreya"/>
                <a:sym typeface="Alegreya"/>
              </a:rPr>
              <a:t>The river that swallowed me.</a:t>
            </a:r>
          </a:p>
          <a:p>
            <a:pPr algn="ctr">
              <a:buClr>
                <a:schemeClr val="dk1"/>
              </a:buClr>
              <a:buSzPts val="2500"/>
            </a:pPr>
            <a:r>
              <a:rPr lang="en-GB" sz="1600" dirty="0">
                <a:solidFill>
                  <a:schemeClr val="dk1"/>
                </a:solidFill>
                <a:latin typeface="Alegreya"/>
                <a:sym typeface="Alegreya"/>
              </a:rPr>
              <a:t>It came looking for me, It took me,</a:t>
            </a:r>
          </a:p>
          <a:p>
            <a:pPr algn="ctr">
              <a:buClr>
                <a:schemeClr val="dk1"/>
              </a:buClr>
              <a:buSzPts val="2500"/>
            </a:pPr>
            <a:r>
              <a:rPr lang="en-GB" sz="1600" dirty="0">
                <a:solidFill>
                  <a:schemeClr val="dk1"/>
                </a:solidFill>
                <a:latin typeface="Alegreya"/>
                <a:sym typeface="Alegreya"/>
              </a:rPr>
              <a:t>And it spat me back out,</a:t>
            </a:r>
          </a:p>
          <a:p>
            <a:pPr algn="ctr">
              <a:buClr>
                <a:schemeClr val="dk1"/>
              </a:buClr>
              <a:buSzPts val="2500"/>
            </a:pPr>
            <a:r>
              <a:rPr lang="en-GB" sz="1600" dirty="0">
                <a:solidFill>
                  <a:schemeClr val="dk1"/>
                </a:solidFill>
                <a:latin typeface="Alegreya"/>
                <a:sym typeface="Alegreya"/>
              </a:rPr>
              <a:t>A little greener.</a:t>
            </a:r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3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640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References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61467-09AA-7DEA-1B43-3DC7D884645A}"/>
              </a:ext>
            </a:extLst>
          </p:cNvPr>
          <p:cNvSpPr txBox="1"/>
          <p:nvPr/>
        </p:nvSpPr>
        <p:spPr>
          <a:xfrm>
            <a:off x="540327" y="1267920"/>
            <a:ext cx="8063345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GB" sz="950" dirty="0"/>
              <a:t>Blevins, Cara, and Richard Tedeschi. 2022. ‘Posttraumatic Growth &amp; Wisdom: Processes and Clinical Applications.’ In </a:t>
            </a:r>
            <a:r>
              <a:rPr lang="en-GB" sz="950" i="1" dirty="0"/>
              <a:t>Post-Traumatic Growth to Psychological Well-Being: Coping Wisely with Adversity</a:t>
            </a:r>
            <a:r>
              <a:rPr lang="en-GB" sz="950" dirty="0"/>
              <a:t>, edited by Melanie Munroe and Michel Ferrari, vol. 30. Lifelong Learning Book Series. Springer International Publishing. Butler, Judith (2016). Rethinking Vulnerability and Resistance. In Judith Butler, </a:t>
            </a:r>
            <a:r>
              <a:rPr lang="en-GB" sz="950" dirty="0" err="1"/>
              <a:t>Seynep</a:t>
            </a:r>
            <a:r>
              <a:rPr lang="en-GB" sz="950" dirty="0"/>
              <a:t> </a:t>
            </a:r>
            <a:r>
              <a:rPr lang="en-GB" sz="950" dirty="0" err="1"/>
              <a:t>Gambetti</a:t>
            </a:r>
            <a:r>
              <a:rPr lang="en-GB" sz="950" dirty="0"/>
              <a:t> &amp; Leticia </a:t>
            </a:r>
            <a:r>
              <a:rPr lang="en-GB" sz="950" dirty="0" err="1"/>
              <a:t>Sabsay</a:t>
            </a:r>
            <a:r>
              <a:rPr lang="en-GB" sz="950" dirty="0"/>
              <a:t> (Eds). </a:t>
            </a:r>
            <a:r>
              <a:rPr lang="en-GB" sz="950" i="1" dirty="0"/>
              <a:t>Vulnerability in Resistance </a:t>
            </a:r>
            <a:r>
              <a:rPr lang="en-GB" sz="950" dirty="0"/>
              <a:t>(pp. 2–27). Durham, NC: Duke University Press.</a:t>
            </a:r>
          </a:p>
          <a:p>
            <a:pPr lvl="2"/>
            <a:r>
              <a:rPr lang="en-GB" sz="950" dirty="0" err="1"/>
              <a:t>Chiblow</a:t>
            </a:r>
            <a:r>
              <a:rPr lang="en-GB" sz="950" dirty="0"/>
              <a:t>, Susan, and Paul J. Meighan. 2022. ‘Language Is Land, Land Is Language: The Importance of Indigenous Languages’. </a:t>
            </a:r>
            <a:r>
              <a:rPr lang="en-GB" sz="950" i="1" noProof="0" dirty="0"/>
              <a:t>Human Geography </a:t>
            </a:r>
            <a:r>
              <a:rPr lang="en-GB" sz="950" dirty="0"/>
              <a:t>15 (2): 206–10. https://</a:t>
            </a:r>
            <a:r>
              <a:rPr lang="en-GB" sz="950" dirty="0" err="1"/>
              <a:t>doi.org</a:t>
            </a:r>
            <a:r>
              <a:rPr lang="en-GB" sz="950" dirty="0"/>
              <a:t>/10.1177/19427786211022899.</a:t>
            </a:r>
          </a:p>
          <a:p>
            <a:pPr lvl="2"/>
            <a:r>
              <a:rPr lang="en-GB" sz="950" dirty="0"/>
              <a:t>Coretta, Stefano, Simone De Cia, and Jessica Hampton. 2025. A Vitality Assessment of Gallo-Romance of Northern Italy. https://</a:t>
            </a:r>
            <a:r>
              <a:rPr lang="en-GB" sz="950" dirty="0" err="1"/>
              <a:t>doi.org</a:t>
            </a:r>
            <a:r>
              <a:rPr lang="en-GB" sz="950" dirty="0"/>
              <a:t>/10.31219/</a:t>
            </a:r>
            <a:r>
              <a:rPr lang="en-GB" sz="950" dirty="0" err="1"/>
              <a:t>osf.io</a:t>
            </a:r>
            <a:r>
              <a:rPr lang="en-GB" sz="950" dirty="0"/>
              <a:t>/</a:t>
            </a:r>
            <a:r>
              <a:rPr lang="en-GB" sz="950" dirty="0" err="1"/>
              <a:t>fuzby</a:t>
            </a:r>
            <a:r>
              <a:rPr lang="en-GB" sz="950" dirty="0"/>
              <a:t>.</a:t>
            </a:r>
          </a:p>
          <a:p>
            <a:pPr lvl="2"/>
            <a:r>
              <a:rPr lang="en-GB" sz="950" dirty="0"/>
              <a:t>Duane, Addison M., Kimberly L. Stokes, Christina L. DeAngelis &amp; Erika L. </a:t>
            </a:r>
            <a:r>
              <a:rPr lang="en-GB" sz="950" dirty="0" err="1"/>
              <a:t>Bocknek</a:t>
            </a:r>
            <a:r>
              <a:rPr lang="en-GB" sz="950" dirty="0"/>
              <a:t>. 2020. ‘Collective Trauma and Community Support: Lessons from Detroit.’ </a:t>
            </a:r>
            <a:r>
              <a:rPr lang="en-GB" sz="950" i="1" dirty="0"/>
              <a:t>Psychological Trauma: Theory, Research, Practice, and Policy</a:t>
            </a:r>
            <a:r>
              <a:rPr lang="en-GB" sz="950" dirty="0"/>
              <a:t> 12 (5): 452–54. 2020-41462-001. https://</a:t>
            </a:r>
            <a:r>
              <a:rPr lang="en-GB" sz="950" dirty="0" err="1"/>
              <a:t>doi.org</a:t>
            </a:r>
            <a:r>
              <a:rPr lang="en-GB" sz="950" dirty="0"/>
              <a:t>/10.1037/tra0000791.</a:t>
            </a:r>
          </a:p>
          <a:p>
            <a:pPr lvl="2"/>
            <a:r>
              <a:rPr lang="en-GB" sz="950" dirty="0"/>
              <a:t>Foresti, Fabio. 2010. </a:t>
            </a:r>
            <a:r>
              <a:rPr lang="en-GB" sz="950" i="1" dirty="0" err="1"/>
              <a:t>Profilo</a:t>
            </a:r>
            <a:r>
              <a:rPr lang="en-GB" sz="950" i="1" dirty="0"/>
              <a:t> </a:t>
            </a:r>
            <a:r>
              <a:rPr lang="en-GB" sz="950" i="1" dirty="0" err="1"/>
              <a:t>Linguistico</a:t>
            </a:r>
            <a:r>
              <a:rPr lang="en-GB" sz="950" i="1" dirty="0"/>
              <a:t> </a:t>
            </a:r>
            <a:r>
              <a:rPr lang="en-GB" sz="950" i="1" dirty="0" err="1"/>
              <a:t>Dell’Emilia</a:t>
            </a:r>
            <a:r>
              <a:rPr lang="en-GB" sz="950" i="1" dirty="0"/>
              <a:t>-Romagna</a:t>
            </a:r>
            <a:r>
              <a:rPr lang="en-GB" sz="950" dirty="0"/>
              <a:t>. Vol. 298. Laterza.</a:t>
            </a:r>
          </a:p>
          <a:p>
            <a:pPr lvl="2"/>
            <a:r>
              <a:rPr lang="en-GB" sz="950" dirty="0"/>
              <a:t>Hampton, Jessica &amp; </a:t>
            </a:r>
            <a:r>
              <a:rPr lang="en-GB" sz="950" dirty="0" err="1"/>
              <a:t>Denéa</a:t>
            </a:r>
            <a:r>
              <a:rPr lang="en-GB" sz="950" dirty="0"/>
              <a:t> Buckingham. forthcoming. ‘Redefining Language, Identity, and Heritage through an </a:t>
            </a:r>
            <a:r>
              <a:rPr lang="en-GB" sz="950" dirty="0" err="1"/>
              <a:t>Ecolinguistic</a:t>
            </a:r>
            <a:r>
              <a:rPr lang="en-GB" sz="950" dirty="0"/>
              <a:t> Lens’. In </a:t>
            </a:r>
            <a:r>
              <a:rPr lang="en-GB" sz="950" i="1" dirty="0"/>
              <a:t>The Bloomsbury Handbook of Ecolinguistics</a:t>
            </a:r>
            <a:r>
              <a:rPr lang="en-GB" sz="950" dirty="0"/>
              <a:t>, edited by Robert Poole, Daniela Francesca Virdis, Jessica Hampton, and Amir Ghorbanpour. Bloomsbury.</a:t>
            </a:r>
          </a:p>
          <a:p>
            <a:pPr lvl="2"/>
            <a:r>
              <a:rPr lang="en-GB" sz="950" dirty="0"/>
              <a:t>Moriarty, Máiréad. 2025. ‘Embodied Vulnerability: Semiotic Landscapes of Suicide’. </a:t>
            </a:r>
            <a:r>
              <a:rPr lang="en-GB" sz="950" i="1" dirty="0"/>
              <a:t>Linguistic Landscape</a:t>
            </a:r>
            <a:r>
              <a:rPr lang="en-GB" sz="950" dirty="0"/>
              <a:t>. 11 (2): 156–71</a:t>
            </a:r>
          </a:p>
          <a:p>
            <a:pPr lvl="2"/>
            <a:r>
              <a:rPr lang="en-GB" sz="950" dirty="0"/>
              <a:t>Možina, Katarina, and Katarina </a:t>
            </a:r>
            <a:r>
              <a:rPr lang="en-GB" sz="950" dirty="0" err="1"/>
              <a:t>Kompan</a:t>
            </a:r>
            <a:r>
              <a:rPr lang="en-GB" sz="950" dirty="0"/>
              <a:t> </a:t>
            </a:r>
            <a:r>
              <a:rPr lang="en-GB" sz="950" dirty="0" err="1"/>
              <a:t>Erzar</a:t>
            </a:r>
            <a:r>
              <a:rPr lang="en-GB" sz="950" dirty="0"/>
              <a:t>. 2021. ‘Trauma and Community’. </a:t>
            </a:r>
            <a:r>
              <a:rPr lang="en-GB" sz="950" i="1" dirty="0"/>
              <a:t>Journal of Nationalism, Memory &amp; Language Politics</a:t>
            </a:r>
            <a:r>
              <a:rPr lang="en-GB" sz="950" dirty="0"/>
              <a:t> 15 (1): 109–29. </a:t>
            </a:r>
          </a:p>
          <a:p>
            <a:pPr lvl="2"/>
            <a:r>
              <a:rPr lang="en-GB" sz="950" dirty="0"/>
              <a:t>Peck, Ameina &amp; Christopher Stroud (2015). </a:t>
            </a:r>
            <a:r>
              <a:rPr lang="en-GB" sz="950" dirty="0" err="1"/>
              <a:t>Skinscapes</a:t>
            </a:r>
            <a:r>
              <a:rPr lang="en-GB" sz="950" dirty="0"/>
              <a:t>. </a:t>
            </a:r>
            <a:r>
              <a:rPr lang="en-GB" sz="950" i="1" dirty="0"/>
              <a:t>Linguistic Landscape</a:t>
            </a:r>
            <a:r>
              <a:rPr lang="en-GB" sz="950" dirty="0"/>
              <a:t>, 1(1–2), 133–151.</a:t>
            </a:r>
          </a:p>
          <a:p>
            <a:pPr lvl="2"/>
            <a:r>
              <a:rPr lang="en-GB" sz="950" dirty="0"/>
              <a:t>Tedeschi, Richard G., and Lawrence G. Calhoun. 1996. ‘The Posttraumatic Growth Inventory: Measuring the Positive Legacy of Trauma’. Journal of Traumatic Stress 9 (3): 455–71.</a:t>
            </a:r>
          </a:p>
          <a:p>
            <a:pPr lvl="2"/>
            <a:r>
              <a:rPr lang="en-GB" sz="950" dirty="0" err="1"/>
              <a:t>Tufi</a:t>
            </a:r>
            <a:r>
              <a:rPr lang="en-GB" sz="950" dirty="0"/>
              <a:t>, Stefania. 2024. ‘</a:t>
            </a:r>
            <a:r>
              <a:rPr lang="en-GB" sz="950" dirty="0" err="1"/>
              <a:t>Borderscapes</a:t>
            </a:r>
            <a:r>
              <a:rPr lang="en-GB" sz="950" dirty="0"/>
              <a:t>’. In The Bloomsbury Handbook of Linguistic Landscapes, edited by Robert Blackwood, Stefania </a:t>
            </a:r>
            <a:r>
              <a:rPr lang="en-GB" sz="950" dirty="0" err="1"/>
              <a:t>Tufi</a:t>
            </a:r>
            <a:r>
              <a:rPr lang="en-GB" sz="950" dirty="0"/>
              <a:t>, and Will Amos. Bloomsbury Publishing.</a:t>
            </a:r>
          </a:p>
          <a:p>
            <a:pPr lvl="2"/>
            <a:r>
              <a:rPr lang="en-GB" sz="950" dirty="0" err="1"/>
              <a:t>Tufi</a:t>
            </a:r>
            <a:r>
              <a:rPr lang="en-GB" sz="950" dirty="0"/>
              <a:t>, Stefania. 2025. ‘Sharing the Vulnerable Self: LL Constructions of Narratives of Suffering’. Linguistic Landscape. An International Journal 11 (2): 135–55.</a:t>
            </a:r>
          </a:p>
        </p:txBody>
      </p:sp>
    </p:spTree>
    <p:extLst>
      <p:ext uri="{BB962C8B-B14F-4D97-AF65-F5344CB8AC3E}">
        <p14:creationId xmlns:p14="http://schemas.microsoft.com/office/powerpoint/2010/main" val="1592307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Let’s keep in touch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jhampton</a:t>
            </a:r>
            <a:r>
              <a:rPr lang="en" dirty="0"/>
              <a:t>@</a:t>
            </a:r>
            <a:r>
              <a:rPr lang="en-GB" dirty="0"/>
              <a:t>L</a:t>
            </a:r>
            <a:r>
              <a:rPr lang="en" dirty="0" err="1"/>
              <a:t>iverpool.ac.uk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jesshampton.github.io</a:t>
            </a:r>
            <a:endParaRPr dirty="0"/>
          </a:p>
        </p:txBody>
      </p:sp>
      <p:sp>
        <p:nvSpPr>
          <p:cNvPr id="738" name="Google Shape;738;p6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Thanks!</a:t>
            </a:r>
            <a:endParaRPr sz="7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2" name="Google Shape;7952;p79"/>
          <p:cNvGrpSpPr/>
          <p:nvPr/>
        </p:nvGrpSpPr>
        <p:grpSpPr>
          <a:xfrm>
            <a:off x="4796684" y="970941"/>
            <a:ext cx="745431" cy="718863"/>
            <a:chOff x="4249973" y="1201875"/>
            <a:chExt cx="1958568" cy="1888762"/>
          </a:xfrm>
        </p:grpSpPr>
        <p:sp>
          <p:nvSpPr>
            <p:cNvPr id="7953" name="Google Shape;7953;p79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54" name="Google Shape;7954;p79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7955" name="Google Shape;7955;p79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7956" name="Google Shape;7956;p79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7" name="Google Shape;7957;p79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7958" name="Google Shape;7958;p79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7959" name="Google Shape;7959;p79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0" name="Google Shape;7960;p79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7961" name="Google Shape;7961;p79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7962" name="Google Shape;7962;p79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3" name="Google Shape;7963;p79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7964" name="Google Shape;7964;p79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7965" name="Google Shape;7965;p79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6" name="Google Shape;7966;p79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7967" name="Google Shape;7967;p79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7968" name="Google Shape;7968;p79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69" name="Google Shape;7969;p79"/>
          <p:cNvGrpSpPr/>
          <p:nvPr/>
        </p:nvGrpSpPr>
        <p:grpSpPr>
          <a:xfrm>
            <a:off x="713057" y="1849390"/>
            <a:ext cx="761767" cy="729896"/>
            <a:chOff x="2657744" y="2337745"/>
            <a:chExt cx="832987" cy="798137"/>
          </a:xfrm>
        </p:grpSpPr>
        <p:sp>
          <p:nvSpPr>
            <p:cNvPr id="7970" name="Google Shape;7970;p79"/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9"/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9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9"/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9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9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6" name="Google Shape;7976;p79"/>
          <p:cNvGrpSpPr/>
          <p:nvPr/>
        </p:nvGrpSpPr>
        <p:grpSpPr>
          <a:xfrm>
            <a:off x="3224022" y="1852597"/>
            <a:ext cx="685569" cy="723586"/>
            <a:chOff x="3398134" y="2057755"/>
            <a:chExt cx="704087" cy="743130"/>
          </a:xfrm>
        </p:grpSpPr>
        <p:grpSp>
          <p:nvGrpSpPr>
            <p:cNvPr id="7977" name="Google Shape;7977;p79"/>
            <p:cNvGrpSpPr/>
            <p:nvPr/>
          </p:nvGrpSpPr>
          <p:grpSpPr>
            <a:xfrm>
              <a:off x="3398134" y="2290183"/>
              <a:ext cx="315300" cy="219900"/>
              <a:chOff x="3398134" y="2290183"/>
              <a:chExt cx="315300" cy="219900"/>
            </a:xfrm>
          </p:grpSpPr>
          <p:sp>
            <p:nvSpPr>
              <p:cNvPr id="7978" name="Google Shape;7978;p79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979" name="Google Shape;7979;p79"/>
              <p:cNvCxnSpPr>
                <a:stCxn id="7978" idx="2"/>
              </p:cNvCxnSpPr>
              <p:nvPr/>
            </p:nvCxnSpPr>
            <p:spPr>
              <a:xfrm rot="10800000">
                <a:off x="3398134" y="240013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980" name="Google Shape;7980;p79"/>
            <p:cNvGrpSpPr/>
            <p:nvPr/>
          </p:nvGrpSpPr>
          <p:grpSpPr>
            <a:xfrm>
              <a:off x="3547823" y="2467358"/>
              <a:ext cx="219900" cy="333527"/>
              <a:chOff x="3547823" y="2467358"/>
              <a:chExt cx="219900" cy="333527"/>
            </a:xfrm>
          </p:grpSpPr>
          <p:sp>
            <p:nvSpPr>
              <p:cNvPr id="7981" name="Google Shape;7981;p79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982" name="Google Shape;7982;p79"/>
              <p:cNvCxnSpPr/>
              <p:nvPr/>
            </p:nvCxnSpPr>
            <p:spPr>
              <a:xfrm rot="10800000">
                <a:off x="3657701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983" name="Google Shape;7983;p79"/>
            <p:cNvGrpSpPr/>
            <p:nvPr/>
          </p:nvGrpSpPr>
          <p:grpSpPr>
            <a:xfrm>
              <a:off x="3734138" y="2467358"/>
              <a:ext cx="219900" cy="333527"/>
              <a:chOff x="3734138" y="2467358"/>
              <a:chExt cx="219900" cy="333527"/>
            </a:xfrm>
          </p:grpSpPr>
          <p:sp>
            <p:nvSpPr>
              <p:cNvPr id="7984" name="Google Shape;7984;p79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985" name="Google Shape;7985;p79"/>
              <p:cNvCxnSpPr/>
              <p:nvPr/>
            </p:nvCxnSpPr>
            <p:spPr>
              <a:xfrm rot="10800000">
                <a:off x="3844020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986" name="Google Shape;7986;p79"/>
            <p:cNvGrpSpPr/>
            <p:nvPr/>
          </p:nvGrpSpPr>
          <p:grpSpPr>
            <a:xfrm>
              <a:off x="3787560" y="2288011"/>
              <a:ext cx="314661" cy="219900"/>
              <a:chOff x="3787560" y="2288011"/>
              <a:chExt cx="314661" cy="219900"/>
            </a:xfrm>
          </p:grpSpPr>
          <p:sp>
            <p:nvSpPr>
              <p:cNvPr id="7987" name="Google Shape;7987;p79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988" name="Google Shape;7988;p79"/>
              <p:cNvCxnSpPr/>
              <p:nvPr/>
            </p:nvCxnSpPr>
            <p:spPr>
              <a:xfrm rot="10800000">
                <a:off x="4007421" y="2400064"/>
                <a:ext cx="94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989" name="Google Shape;7989;p79"/>
            <p:cNvGrpSpPr/>
            <p:nvPr/>
          </p:nvGrpSpPr>
          <p:grpSpPr>
            <a:xfrm>
              <a:off x="3637290" y="2057755"/>
              <a:ext cx="219900" cy="335499"/>
              <a:chOff x="3637290" y="2057755"/>
              <a:chExt cx="219900" cy="335499"/>
            </a:xfrm>
          </p:grpSpPr>
          <p:sp>
            <p:nvSpPr>
              <p:cNvPr id="7990" name="Google Shape;7990;p79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991" name="Google Shape;7991;p79"/>
              <p:cNvCxnSpPr/>
              <p:nvPr/>
            </p:nvCxnSpPr>
            <p:spPr>
              <a:xfrm rot="10800000">
                <a:off x="3747169" y="205775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992" name="Google Shape;7992;p79"/>
          <p:cNvGrpSpPr/>
          <p:nvPr/>
        </p:nvGrpSpPr>
        <p:grpSpPr>
          <a:xfrm>
            <a:off x="4899244" y="1859292"/>
            <a:ext cx="710153" cy="710153"/>
            <a:chOff x="5007123" y="2079403"/>
            <a:chExt cx="687600" cy="687600"/>
          </a:xfrm>
        </p:grpSpPr>
        <p:sp>
          <p:nvSpPr>
            <p:cNvPr id="7993" name="Google Shape;7993;p79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79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79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9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7" name="Google Shape;7997;p79"/>
          <p:cNvGrpSpPr/>
          <p:nvPr/>
        </p:nvGrpSpPr>
        <p:grpSpPr>
          <a:xfrm>
            <a:off x="5708681" y="1853799"/>
            <a:ext cx="720998" cy="721183"/>
            <a:chOff x="5797446" y="2063053"/>
            <a:chExt cx="698100" cy="698280"/>
          </a:xfrm>
        </p:grpSpPr>
        <p:sp>
          <p:nvSpPr>
            <p:cNvPr id="7998" name="Google Shape;7998;p79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9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9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79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2" name="Google Shape;8002;p79"/>
          <p:cNvGrpSpPr/>
          <p:nvPr/>
        </p:nvGrpSpPr>
        <p:grpSpPr>
          <a:xfrm>
            <a:off x="8153828" y="3499404"/>
            <a:ext cx="280585" cy="673164"/>
            <a:chOff x="8075075" y="3754290"/>
            <a:chExt cx="255612" cy="613194"/>
          </a:xfrm>
        </p:grpSpPr>
        <p:grpSp>
          <p:nvGrpSpPr>
            <p:cNvPr id="8003" name="Google Shape;8003;p79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8004" name="Google Shape;8004;p79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79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06" name="Google Shape;8006;p79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7" name="Google Shape;8007;p79"/>
          <p:cNvGrpSpPr/>
          <p:nvPr/>
        </p:nvGrpSpPr>
        <p:grpSpPr>
          <a:xfrm>
            <a:off x="5270887" y="3488200"/>
            <a:ext cx="470352" cy="683745"/>
            <a:chOff x="1697726" y="3244179"/>
            <a:chExt cx="788124" cy="1146069"/>
          </a:xfrm>
        </p:grpSpPr>
        <p:sp>
          <p:nvSpPr>
            <p:cNvPr id="8008" name="Google Shape;8008;p79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9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0" name="Google Shape;8010;p79"/>
          <p:cNvSpPr/>
          <p:nvPr/>
        </p:nvSpPr>
        <p:spPr>
          <a:xfrm>
            <a:off x="8128351" y="34022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1" name="Google Shape;8011;p79"/>
          <p:cNvGrpSpPr/>
          <p:nvPr/>
        </p:nvGrpSpPr>
        <p:grpSpPr>
          <a:xfrm>
            <a:off x="5892037" y="3499402"/>
            <a:ext cx="293891" cy="293845"/>
            <a:chOff x="6134814" y="3754290"/>
            <a:chExt cx="293891" cy="293845"/>
          </a:xfrm>
        </p:grpSpPr>
        <p:sp>
          <p:nvSpPr>
            <p:cNvPr id="8012" name="Google Shape;8012;p79"/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79"/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4" name="Google Shape;8014;p79"/>
          <p:cNvGrpSpPr/>
          <p:nvPr/>
        </p:nvGrpSpPr>
        <p:grpSpPr>
          <a:xfrm>
            <a:off x="5892037" y="3878074"/>
            <a:ext cx="293891" cy="293891"/>
            <a:chOff x="6134814" y="4086186"/>
            <a:chExt cx="293891" cy="293891"/>
          </a:xfrm>
        </p:grpSpPr>
        <p:sp>
          <p:nvSpPr>
            <p:cNvPr id="8015" name="Google Shape;8015;p79"/>
            <p:cNvSpPr/>
            <p:nvPr/>
          </p:nvSpPr>
          <p:spPr>
            <a:xfrm>
              <a:off x="6134814" y="4086186"/>
              <a:ext cx="293891" cy="293891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9"/>
            <p:cNvSpPr/>
            <p:nvPr/>
          </p:nvSpPr>
          <p:spPr>
            <a:xfrm>
              <a:off x="6147232" y="4096771"/>
              <a:ext cx="118946" cy="107322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7" name="Google Shape;8017;p79"/>
          <p:cNvSpPr/>
          <p:nvPr/>
        </p:nvSpPr>
        <p:spPr>
          <a:xfrm>
            <a:off x="6930464" y="3498600"/>
            <a:ext cx="609693" cy="673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8" name="Google Shape;8018;p79"/>
          <p:cNvSpPr/>
          <p:nvPr/>
        </p:nvSpPr>
        <p:spPr>
          <a:xfrm rot="10800000">
            <a:off x="6336727" y="3496337"/>
            <a:ext cx="442939" cy="675638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9" name="Google Shape;8019;p79"/>
          <p:cNvGrpSpPr/>
          <p:nvPr/>
        </p:nvGrpSpPr>
        <p:grpSpPr>
          <a:xfrm>
            <a:off x="7817013" y="2706766"/>
            <a:ext cx="622883" cy="621944"/>
            <a:chOff x="1187048" y="238125"/>
            <a:chExt cx="5256397" cy="5248476"/>
          </a:xfrm>
        </p:grpSpPr>
        <p:sp>
          <p:nvSpPr>
            <p:cNvPr id="8020" name="Google Shape;8020;p79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79"/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9"/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9"/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4" name="Google Shape;8024;p79"/>
          <p:cNvGrpSpPr/>
          <p:nvPr/>
        </p:nvGrpSpPr>
        <p:grpSpPr>
          <a:xfrm>
            <a:off x="2274118" y="2716375"/>
            <a:ext cx="1310987" cy="612407"/>
            <a:chOff x="238125" y="1188750"/>
            <a:chExt cx="7140450" cy="3335550"/>
          </a:xfrm>
        </p:grpSpPr>
        <p:sp>
          <p:nvSpPr>
            <p:cNvPr id="8025" name="Google Shape;8025;p79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79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9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9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79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0" name="Google Shape;8030;p79"/>
          <p:cNvGrpSpPr/>
          <p:nvPr/>
        </p:nvGrpSpPr>
        <p:grpSpPr>
          <a:xfrm>
            <a:off x="6599990" y="2706930"/>
            <a:ext cx="1110299" cy="621702"/>
            <a:chOff x="238125" y="1335475"/>
            <a:chExt cx="5418735" cy="3034175"/>
          </a:xfrm>
        </p:grpSpPr>
        <p:sp>
          <p:nvSpPr>
            <p:cNvPr id="8031" name="Google Shape;8031;p79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9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9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4" name="Google Shape;8034;p79"/>
          <p:cNvGrpSpPr/>
          <p:nvPr/>
        </p:nvGrpSpPr>
        <p:grpSpPr>
          <a:xfrm>
            <a:off x="5417649" y="2703827"/>
            <a:ext cx="1074451" cy="627181"/>
            <a:chOff x="5359127" y="2910889"/>
            <a:chExt cx="1097723" cy="640831"/>
          </a:xfrm>
        </p:grpSpPr>
        <p:grpSp>
          <p:nvGrpSpPr>
            <p:cNvPr id="8035" name="Google Shape;8035;p79"/>
            <p:cNvGrpSpPr/>
            <p:nvPr/>
          </p:nvGrpSpPr>
          <p:grpSpPr>
            <a:xfrm>
              <a:off x="5929791" y="3263088"/>
              <a:ext cx="527060" cy="287097"/>
              <a:chOff x="5929791" y="3263088"/>
              <a:chExt cx="527060" cy="287097"/>
            </a:xfrm>
          </p:grpSpPr>
          <p:sp>
            <p:nvSpPr>
              <p:cNvPr id="8036" name="Google Shape;8036;p79"/>
              <p:cNvSpPr/>
              <p:nvPr/>
            </p:nvSpPr>
            <p:spPr>
              <a:xfrm>
                <a:off x="5929791" y="3263088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037" name="Google Shape;8037;p79"/>
              <p:cNvSpPr/>
              <p:nvPr/>
            </p:nvSpPr>
            <p:spPr>
              <a:xfrm>
                <a:off x="6247886" y="3331025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8038" name="Google Shape;8038;p79"/>
            <p:cNvGrpSpPr/>
            <p:nvPr/>
          </p:nvGrpSpPr>
          <p:grpSpPr>
            <a:xfrm>
              <a:off x="5359127" y="3263089"/>
              <a:ext cx="526428" cy="288631"/>
              <a:chOff x="5359127" y="3263089"/>
              <a:chExt cx="526428" cy="288631"/>
            </a:xfrm>
          </p:grpSpPr>
          <p:sp>
            <p:nvSpPr>
              <p:cNvPr id="8039" name="Google Shape;8039;p79"/>
              <p:cNvSpPr/>
              <p:nvPr/>
            </p:nvSpPr>
            <p:spPr>
              <a:xfrm>
                <a:off x="5557090" y="326308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040" name="Google Shape;8040;p79"/>
              <p:cNvSpPr/>
              <p:nvPr/>
            </p:nvSpPr>
            <p:spPr>
              <a:xfrm flipH="1">
                <a:off x="5359127" y="3332559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8041" name="Google Shape;8041;p79"/>
            <p:cNvGrpSpPr/>
            <p:nvPr/>
          </p:nvGrpSpPr>
          <p:grpSpPr>
            <a:xfrm>
              <a:off x="5551525" y="2910889"/>
              <a:ext cx="520901" cy="610283"/>
              <a:chOff x="5551525" y="2910889"/>
              <a:chExt cx="520901" cy="610283"/>
            </a:xfrm>
          </p:grpSpPr>
          <p:sp>
            <p:nvSpPr>
              <p:cNvPr id="8042" name="Google Shape;8042;p79"/>
              <p:cNvSpPr/>
              <p:nvPr/>
            </p:nvSpPr>
            <p:spPr>
              <a:xfrm>
                <a:off x="5743962" y="323666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043" name="Google Shape;8043;p79"/>
              <p:cNvSpPr/>
              <p:nvPr/>
            </p:nvSpPr>
            <p:spPr>
              <a:xfrm flipH="1">
                <a:off x="5551525" y="2910889"/>
                <a:ext cx="208964" cy="32874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8044" name="Google Shape;8044;p79"/>
            <p:cNvGrpSpPr/>
            <p:nvPr/>
          </p:nvGrpSpPr>
          <p:grpSpPr>
            <a:xfrm>
              <a:off x="5743962" y="2919100"/>
              <a:ext cx="623674" cy="284502"/>
              <a:chOff x="5743962" y="2919100"/>
              <a:chExt cx="623674" cy="284502"/>
            </a:xfrm>
          </p:grpSpPr>
          <p:sp>
            <p:nvSpPr>
              <p:cNvPr id="8045" name="Google Shape;8045;p79"/>
              <p:cNvSpPr/>
              <p:nvPr/>
            </p:nvSpPr>
            <p:spPr>
              <a:xfrm>
                <a:off x="5743962" y="2919100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8046" name="Google Shape;8046;p79"/>
              <p:cNvSpPr/>
              <p:nvPr/>
            </p:nvSpPr>
            <p:spPr>
              <a:xfrm>
                <a:off x="6060335" y="2920591"/>
                <a:ext cx="307300" cy="282602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8047" name="Google Shape;8047;p79"/>
          <p:cNvGrpSpPr/>
          <p:nvPr/>
        </p:nvGrpSpPr>
        <p:grpSpPr>
          <a:xfrm>
            <a:off x="7568863" y="1854538"/>
            <a:ext cx="874976" cy="719600"/>
            <a:chOff x="7608988" y="2093194"/>
            <a:chExt cx="817276" cy="672147"/>
          </a:xfrm>
        </p:grpSpPr>
        <p:cxnSp>
          <p:nvCxnSpPr>
            <p:cNvPr id="8048" name="Google Shape;8048;p79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9" name="Google Shape;8049;p79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0" name="Google Shape;8050;p79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1" name="Google Shape;8051;p79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2" name="Google Shape;8052;p79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3" name="Google Shape;8053;p79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054" name="Google Shape;8054;p79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8055" name="Google Shape;8055;p79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8056" name="Google Shape;8056;p79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7" name="Google Shape;8057;p79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8" name="Google Shape;8058;p79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9" name="Google Shape;8059;p79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0" name="Google Shape;8060;p79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1" name="Google Shape;8061;p79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2" name="Google Shape;8062;p79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63" name="Google Shape;8063;p79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8064" name="Google Shape;8064;p79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5" name="Google Shape;8065;p79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6" name="Google Shape;8066;p79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7" name="Google Shape;8067;p79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8" name="Google Shape;8068;p79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9" name="Google Shape;8069;p79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0" name="Google Shape;8070;p79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071" name="Google Shape;8071;p79"/>
          <p:cNvGrpSpPr/>
          <p:nvPr/>
        </p:nvGrpSpPr>
        <p:grpSpPr>
          <a:xfrm>
            <a:off x="4013299" y="970941"/>
            <a:ext cx="712557" cy="785901"/>
            <a:chOff x="4206459" y="1191441"/>
            <a:chExt cx="712557" cy="785901"/>
          </a:xfrm>
        </p:grpSpPr>
        <p:sp>
          <p:nvSpPr>
            <p:cNvPr id="8072" name="Google Shape;8072;p79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79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79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79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76" name="Google Shape;8076;p79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8077" name="Google Shape;8077;p79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79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79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79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1" name="Google Shape;8081;p79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8082" name="Google Shape;8082;p79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79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79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79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6" name="Google Shape;8086;p79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8087" name="Google Shape;8087;p79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79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79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79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1" name="Google Shape;8091;p79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8092" name="Google Shape;8092;p79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79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79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79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96" name="Google Shape;8096;p79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79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79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9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00" name="Google Shape;8100;p79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8101" name="Google Shape;8101;p79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79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79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79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5" name="Google Shape;8105;p79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8106" name="Google Shape;8106;p79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79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79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79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10" name="Google Shape;8110;p79"/>
          <p:cNvGrpSpPr/>
          <p:nvPr/>
        </p:nvGrpSpPr>
        <p:grpSpPr>
          <a:xfrm>
            <a:off x="4008774" y="1854164"/>
            <a:ext cx="791287" cy="720350"/>
            <a:chOff x="267375" y="1071875"/>
            <a:chExt cx="470500" cy="428550"/>
          </a:xfrm>
        </p:grpSpPr>
        <p:sp>
          <p:nvSpPr>
            <p:cNvPr id="8111" name="Google Shape;8111;p79"/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9"/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9"/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9"/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79"/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79"/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9"/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9"/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9" name="Google Shape;8119;p79"/>
          <p:cNvGrpSpPr/>
          <p:nvPr/>
        </p:nvGrpSpPr>
        <p:grpSpPr>
          <a:xfrm>
            <a:off x="709269" y="3498794"/>
            <a:ext cx="1408444" cy="673166"/>
            <a:chOff x="712664" y="3693287"/>
            <a:chExt cx="1460738" cy="698160"/>
          </a:xfrm>
        </p:grpSpPr>
        <p:grpSp>
          <p:nvGrpSpPr>
            <p:cNvPr id="8120" name="Google Shape;8120;p79"/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8121" name="Google Shape;8121;p79"/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7160" h="13581" extrusionOk="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79"/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8263" extrusionOk="0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79"/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avLst/>
                <a:gdLst/>
                <a:ahLst/>
                <a:cxnLst/>
                <a:rect l="l" t="t" r="r" b="b"/>
                <a:pathLst>
                  <a:path w="33574" h="25222" extrusionOk="0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4" name="Google Shape;8124;p79"/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8125" name="Google Shape;8125;p79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79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79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8" name="Google Shape;8128;p79"/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8129" name="Google Shape;8129;p79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avLst/>
                <a:gdLst/>
                <a:ahLst/>
                <a:cxnLst/>
                <a:rect l="l" t="t" r="r" b="b"/>
                <a:pathLst>
                  <a:path w="45484" h="57312" extrusionOk="0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79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avLst/>
                <a:gdLst/>
                <a:ahLst/>
                <a:cxnLst/>
                <a:rect l="l" t="t" r="r" b="b"/>
                <a:pathLst>
                  <a:path w="70567" h="71099" extrusionOk="0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79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avLst/>
                <a:gdLst/>
                <a:ahLst/>
                <a:cxnLst/>
                <a:rect l="l" t="t" r="r" b="b"/>
                <a:pathLst>
                  <a:path w="75843" h="49836" extrusionOk="0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79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avLst/>
                <a:gdLst/>
                <a:ahLst/>
                <a:cxnLst/>
                <a:rect l="l" t="t" r="r" b="b"/>
                <a:pathLst>
                  <a:path w="76065" h="49767" extrusionOk="0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79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avLst/>
                <a:gdLst/>
                <a:ahLst/>
                <a:cxnLst/>
                <a:rect l="l" t="t" r="r" b="b"/>
                <a:pathLst>
                  <a:path w="70657" h="71126" extrusionOk="0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79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avLst/>
                <a:gdLst/>
                <a:ahLst/>
                <a:cxnLst/>
                <a:rect l="l" t="t" r="r" b="b"/>
                <a:pathLst>
                  <a:path w="45519" h="57367" extrusionOk="0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35" name="Google Shape;8135;p79"/>
          <p:cNvGrpSpPr/>
          <p:nvPr/>
        </p:nvGrpSpPr>
        <p:grpSpPr>
          <a:xfrm>
            <a:off x="3146985" y="970941"/>
            <a:ext cx="795485" cy="738831"/>
            <a:chOff x="3348603" y="1236445"/>
            <a:chExt cx="749256" cy="695894"/>
          </a:xfrm>
        </p:grpSpPr>
        <p:grpSp>
          <p:nvGrpSpPr>
            <p:cNvPr id="8136" name="Google Shape;8136;p79"/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8137" name="Google Shape;8137;p79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79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9" name="Google Shape;8139;p79"/>
            <p:cNvGrpSpPr/>
            <p:nvPr/>
          </p:nvGrpSpPr>
          <p:grpSpPr>
            <a:xfrm>
              <a:off x="3775534" y="1462599"/>
              <a:ext cx="322325" cy="285958"/>
              <a:chOff x="3847850" y="1889150"/>
              <a:chExt cx="164100" cy="145600"/>
            </a:xfrm>
          </p:grpSpPr>
          <p:sp>
            <p:nvSpPr>
              <p:cNvPr id="8140" name="Google Shape;8140;p79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79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2" name="Google Shape;8142;p79"/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8143" name="Google Shape;8143;p79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79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5" name="Google Shape;8145;p79"/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8146" name="Google Shape;8146;p79"/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95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79"/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48" name="Google Shape;8148;p79"/>
          <p:cNvGrpSpPr/>
          <p:nvPr/>
        </p:nvGrpSpPr>
        <p:grpSpPr>
          <a:xfrm>
            <a:off x="2268512" y="3493837"/>
            <a:ext cx="1324924" cy="678083"/>
            <a:chOff x="2413923" y="3711366"/>
            <a:chExt cx="1374117" cy="703260"/>
          </a:xfrm>
        </p:grpSpPr>
        <p:grpSp>
          <p:nvGrpSpPr>
            <p:cNvPr id="8149" name="Google Shape;8149;p79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8150" name="Google Shape;8150;p79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51" name="Google Shape;8151;p79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8152" name="Google Shape;8152;p79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153" name="Google Shape;8153;p79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54" name="Google Shape;8154;p79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8155" name="Google Shape;8155;p79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156" name="Google Shape;8156;p79"/>
                <p:cNvCxnSpPr/>
                <p:nvPr/>
              </p:nvCxnSpPr>
              <p:spPr>
                <a:xfrm rot="10800000" flipH="1">
                  <a:off x="3393053" y="3805664"/>
                  <a:ext cx="198900" cy="78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57" name="Google Shape;8157;p79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8158" name="Google Shape;8158;p79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159" name="Google Shape;8159;p79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60" name="Google Shape;8160;p79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8161" name="Google Shape;8161;p79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162" name="Google Shape;8162;p79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63" name="Google Shape;8163;p79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8164" name="Google Shape;8164;p79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165" name="Google Shape;8165;p79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166" name="Google Shape;8166;p79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8167" name="Google Shape;8167;p79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79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69" name="Google Shape;8169;p79"/>
          <p:cNvGrpSpPr/>
          <p:nvPr/>
        </p:nvGrpSpPr>
        <p:grpSpPr>
          <a:xfrm>
            <a:off x="6392784" y="1044384"/>
            <a:ext cx="1131087" cy="587383"/>
            <a:chOff x="238125" y="999450"/>
            <a:chExt cx="7140700" cy="3708225"/>
          </a:xfrm>
        </p:grpSpPr>
        <p:sp>
          <p:nvSpPr>
            <p:cNvPr id="8170" name="Google Shape;8170;p79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79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79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79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79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79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79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79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79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9" name="Google Shape;8179;p79"/>
          <p:cNvGrpSpPr/>
          <p:nvPr/>
        </p:nvGrpSpPr>
        <p:grpSpPr>
          <a:xfrm>
            <a:off x="3744234" y="3493879"/>
            <a:ext cx="1375854" cy="678131"/>
            <a:chOff x="3913765" y="3641905"/>
            <a:chExt cx="1522805" cy="750560"/>
          </a:xfrm>
        </p:grpSpPr>
        <p:grpSp>
          <p:nvGrpSpPr>
            <p:cNvPr id="8180" name="Google Shape;8180;p79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8181" name="Google Shape;8181;p79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8182" name="Google Shape;8182;p79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3" name="Google Shape;8183;p79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8184" name="Google Shape;8184;p79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8185" name="Google Shape;8185;p79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6" name="Google Shape;8186;p79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7" name="Google Shape;8187;p79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8188" name="Google Shape;8188;p79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9" name="Google Shape;8189;p79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190" name="Google Shape;8190;p79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8191" name="Google Shape;8191;p79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79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79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79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95" name="Google Shape;8195;p79"/>
          <p:cNvGrpSpPr/>
          <p:nvPr/>
        </p:nvGrpSpPr>
        <p:grpSpPr>
          <a:xfrm>
            <a:off x="6528943" y="1853805"/>
            <a:ext cx="940737" cy="721067"/>
            <a:chOff x="6599718" y="2068734"/>
            <a:chExt cx="940737" cy="721067"/>
          </a:xfrm>
        </p:grpSpPr>
        <p:sp>
          <p:nvSpPr>
            <p:cNvPr id="8196" name="Google Shape;8196;p79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79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79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79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79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79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02" name="Google Shape;8202;p79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8203" name="Google Shape;8203;p79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79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79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79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79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79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09" name="Google Shape;8209;p79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8210" name="Google Shape;8210;p79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1" name="Google Shape;8211;p79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2" name="Google Shape;8212;p79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3" name="Google Shape;8213;p79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4" name="Google Shape;8214;p79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5" name="Google Shape;8215;p79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6" name="Google Shape;8216;p79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217" name="Google Shape;8217;p79"/>
          <p:cNvGrpSpPr/>
          <p:nvPr/>
        </p:nvGrpSpPr>
        <p:grpSpPr>
          <a:xfrm>
            <a:off x="2412262" y="1858152"/>
            <a:ext cx="712577" cy="712374"/>
            <a:chOff x="2559249" y="2069323"/>
            <a:chExt cx="685566" cy="685634"/>
          </a:xfrm>
        </p:grpSpPr>
        <p:sp>
          <p:nvSpPr>
            <p:cNvPr id="8218" name="Google Shape;8218;p79"/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79"/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79"/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79"/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79"/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79"/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79"/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79"/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79"/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79"/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79"/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79"/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79"/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1" name="Google Shape;8231;p79"/>
          <p:cNvGrpSpPr/>
          <p:nvPr/>
        </p:nvGrpSpPr>
        <p:grpSpPr>
          <a:xfrm>
            <a:off x="7594699" y="970941"/>
            <a:ext cx="845645" cy="711911"/>
            <a:chOff x="951975" y="315800"/>
            <a:chExt cx="5860325" cy="4933550"/>
          </a:xfrm>
        </p:grpSpPr>
        <p:sp>
          <p:nvSpPr>
            <p:cNvPr id="8232" name="Google Shape;8232;p79"/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79"/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79"/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79"/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79"/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79"/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79"/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79"/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0" name="Google Shape;8240;p79"/>
          <p:cNvGrpSpPr/>
          <p:nvPr/>
        </p:nvGrpSpPr>
        <p:grpSpPr>
          <a:xfrm>
            <a:off x="3691828" y="2707050"/>
            <a:ext cx="1617932" cy="621724"/>
            <a:chOff x="3862800" y="3038525"/>
            <a:chExt cx="1329006" cy="510698"/>
          </a:xfrm>
        </p:grpSpPr>
        <p:sp>
          <p:nvSpPr>
            <p:cNvPr id="8241" name="Google Shape;8241;p79"/>
            <p:cNvSpPr/>
            <p:nvPr/>
          </p:nvSpPr>
          <p:spPr>
            <a:xfrm>
              <a:off x="4185913" y="3040337"/>
              <a:ext cx="71107" cy="143789"/>
            </a:xfrm>
            <a:custGeom>
              <a:avLst/>
              <a:gdLst/>
              <a:ahLst/>
              <a:cxnLst/>
              <a:rect l="l" t="t" r="r" b="b"/>
              <a:pathLst>
                <a:path w="14722" h="29770" extrusionOk="0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79"/>
            <p:cNvSpPr/>
            <p:nvPr/>
          </p:nvSpPr>
          <p:spPr>
            <a:xfrm>
              <a:off x="3967075" y="3045080"/>
              <a:ext cx="403706" cy="397383"/>
            </a:xfrm>
            <a:custGeom>
              <a:avLst/>
              <a:gdLst/>
              <a:ahLst/>
              <a:cxnLst/>
              <a:rect l="l" t="t" r="r" b="b"/>
              <a:pathLst>
                <a:path w="83583" h="82274" extrusionOk="0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43" name="Google Shape;8243;p79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8244" name="Google Shape;8244;p79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127910" h="21919" fill="none" extrusionOk="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79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avLst/>
                <a:gdLst/>
                <a:ahLst/>
                <a:cxnLst/>
                <a:rect l="l" t="t" r="r" b="b"/>
                <a:pathLst>
                  <a:path w="83583" h="83256" fill="none" extrusionOk="0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46" name="Google Shape;8246;p79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8247" name="Google Shape;8247;p79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avLst/>
                <a:gdLst/>
                <a:ahLst/>
                <a:cxnLst/>
                <a:rect l="l" t="t" r="r" b="b"/>
                <a:pathLst>
                  <a:path w="42856" h="21428" fill="none" extrusionOk="0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79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avLst/>
                <a:gdLst/>
                <a:ahLst/>
                <a:cxnLst/>
                <a:rect l="l" t="t" r="r" b="b"/>
                <a:pathLst>
                  <a:path w="38112" h="37948" fill="none" extrusionOk="0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49" name="Google Shape;8249;p79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8250" name="Google Shape;8250;p79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avLst/>
                <a:gdLst/>
                <a:ahLst/>
                <a:cxnLst/>
                <a:rect l="l" t="t" r="r" b="b"/>
                <a:pathLst>
                  <a:path w="83093" h="23391" fill="none" extrusionOk="0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79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61502" h="61338" fill="none" extrusionOk="0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2" name="Google Shape;8252;p79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8253" name="Google Shape;8253;p79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avLst/>
                <a:gdLst/>
                <a:ahLst/>
                <a:cxnLst/>
                <a:rect l="l" t="t" r="r" b="b"/>
                <a:pathLst>
                  <a:path w="170110" h="21919" fill="none" extrusionOk="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79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avLst/>
                <a:gdLst/>
                <a:ahLst/>
                <a:cxnLst/>
                <a:rect l="l" t="t" r="r" b="b"/>
                <a:pathLst>
                  <a:path w="105174" h="105500" fill="none" extrusionOk="0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55" name="Google Shape;8255;p79"/>
          <p:cNvGrpSpPr/>
          <p:nvPr/>
        </p:nvGrpSpPr>
        <p:grpSpPr>
          <a:xfrm>
            <a:off x="700150" y="970941"/>
            <a:ext cx="883205" cy="775176"/>
            <a:chOff x="649648" y="271400"/>
            <a:chExt cx="6215377" cy="5455143"/>
          </a:xfrm>
        </p:grpSpPr>
        <p:sp>
          <p:nvSpPr>
            <p:cNvPr id="8256" name="Google Shape;8256;p79"/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79"/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79"/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79"/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79"/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79"/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79"/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79"/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79"/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79"/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79"/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79"/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8" name="Google Shape;8268;p79"/>
          <p:cNvGrpSpPr/>
          <p:nvPr/>
        </p:nvGrpSpPr>
        <p:grpSpPr>
          <a:xfrm>
            <a:off x="2308452" y="970941"/>
            <a:ext cx="767704" cy="815489"/>
            <a:chOff x="2499700" y="1135950"/>
            <a:chExt cx="732402" cy="777990"/>
          </a:xfrm>
        </p:grpSpPr>
        <p:grpSp>
          <p:nvGrpSpPr>
            <p:cNvPr id="8269" name="Google Shape;8269;p79"/>
            <p:cNvGrpSpPr/>
            <p:nvPr/>
          </p:nvGrpSpPr>
          <p:grpSpPr>
            <a:xfrm>
              <a:off x="2499700" y="1135950"/>
              <a:ext cx="732402" cy="694705"/>
              <a:chOff x="2499700" y="1135950"/>
              <a:chExt cx="732402" cy="694705"/>
            </a:xfrm>
          </p:grpSpPr>
          <p:sp>
            <p:nvSpPr>
              <p:cNvPr id="8270" name="Google Shape;8270;p79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avLst/>
                <a:gdLst/>
                <a:ahLst/>
                <a:cxnLst/>
                <a:rect l="l" t="t" r="r" b="b"/>
                <a:pathLst>
                  <a:path w="81559" h="56376" extrusionOk="0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79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772" extrusionOk="0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79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avLst/>
                <a:gdLst/>
                <a:ahLst/>
                <a:cxnLst/>
                <a:rect l="l" t="t" r="r" b="b"/>
                <a:pathLst>
                  <a:path w="15141" h="20593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79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4738" extrusionOk="0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79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avLst/>
                <a:gdLst/>
                <a:ahLst/>
                <a:cxnLst/>
                <a:rect l="l" t="t" r="r" b="b"/>
                <a:pathLst>
                  <a:path w="53095" h="56931" extrusionOk="0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79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65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79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avLst/>
                <a:gdLst/>
                <a:ahLst/>
                <a:cxnLst/>
                <a:rect l="l" t="t" r="r" b="b"/>
                <a:pathLst>
                  <a:path w="78330" h="67428" extrusionOk="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79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7053" h="13123" extrusionOk="0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79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776" h="13325" extrusionOk="0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79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avLst/>
                <a:gdLst/>
                <a:ahLst/>
                <a:cxnLst/>
                <a:rect l="l" t="t" r="r" b="b"/>
                <a:pathLst>
                  <a:path w="57940" h="50874" extrusionOk="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79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21602" h="12719" extrusionOk="0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79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avLst/>
                <a:gdLst/>
                <a:ahLst/>
                <a:cxnLst/>
                <a:rect l="l" t="t" r="r" b="b"/>
                <a:pathLst>
                  <a:path w="78532" h="67227" extrusionOk="0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79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28466" extrusionOk="0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79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2200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79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avLst/>
                <a:gdLst/>
                <a:ahLst/>
                <a:cxnLst/>
                <a:rect l="l" t="t" r="r" b="b"/>
                <a:pathLst>
                  <a:path w="58142" h="51076" extrusionOk="0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5" name="Google Shape;8285;p79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22005" extrusionOk="0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6" name="Google Shape;8286;p79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020" extrusionOk="0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8287;p79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935" extrusionOk="0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8288;p79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avLst/>
                <a:gdLst/>
                <a:ahLst/>
                <a:cxnLst/>
                <a:rect l="l" t="t" r="r" b="b"/>
                <a:pathLst>
                  <a:path w="15343" h="20391" extrusionOk="0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8289;p79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4940" extrusionOk="0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8290;p79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6851" h="13123" extrusionOk="0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1" name="Google Shape;8291;p79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avLst/>
                <a:gdLst/>
                <a:ahLst/>
                <a:cxnLst/>
                <a:rect l="l" t="t" r="r" b="b"/>
                <a:pathLst>
                  <a:path w="22208" h="12921" extrusionOk="0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8292;p79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6959" extrusionOk="0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8293;p79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977" h="13325" extrusionOk="0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8294;p79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" extrusionOk="0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8295;p79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8296;p79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avLst/>
                <a:gdLst/>
                <a:ahLst/>
                <a:cxnLst/>
                <a:rect l="l" t="t" r="r" b="b"/>
                <a:pathLst>
                  <a:path w="90847" h="88020" fill="none" extrusionOk="0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0187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97" name="Google Shape;8297;p79"/>
            <p:cNvGrpSpPr/>
            <p:nvPr/>
          </p:nvGrpSpPr>
          <p:grpSpPr>
            <a:xfrm>
              <a:off x="2517909" y="1188726"/>
              <a:ext cx="702702" cy="725214"/>
              <a:chOff x="2517909" y="1188726"/>
              <a:chExt cx="702702" cy="725214"/>
            </a:xfrm>
          </p:grpSpPr>
          <p:sp>
            <p:nvSpPr>
              <p:cNvPr id="8298" name="Google Shape;8298;p79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7716" extrusionOk="0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79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12087" extrusionOk="0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79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2116" extrusionOk="0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79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2" name="Google Shape;8302;p79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03" name="Google Shape;8303;p79"/>
          <p:cNvGrpSpPr/>
          <p:nvPr/>
        </p:nvGrpSpPr>
        <p:grpSpPr>
          <a:xfrm>
            <a:off x="1654184" y="970941"/>
            <a:ext cx="583439" cy="870229"/>
            <a:chOff x="1716825" y="1121550"/>
            <a:chExt cx="622800" cy="928938"/>
          </a:xfrm>
        </p:grpSpPr>
        <p:grpSp>
          <p:nvGrpSpPr>
            <p:cNvPr id="8304" name="Google Shape;8304;p79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8305" name="Google Shape;8305;p79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306" name="Google Shape;8306;p79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7" name="Google Shape;8307;p79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8308" name="Google Shape;8308;p79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309" name="Google Shape;8309;p79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0" name="Google Shape;8310;p79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8311" name="Google Shape;8311;p79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312" name="Google Shape;8312;p79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3" name="Google Shape;8313;p79"/>
            <p:cNvGrpSpPr/>
            <p:nvPr/>
          </p:nvGrpSpPr>
          <p:grpSpPr>
            <a:xfrm>
              <a:off x="1874250" y="1278825"/>
              <a:ext cx="308100" cy="605275"/>
              <a:chOff x="1874250" y="1278825"/>
              <a:chExt cx="308100" cy="605275"/>
            </a:xfrm>
          </p:grpSpPr>
          <p:cxnSp>
            <p:nvCxnSpPr>
              <p:cNvPr id="8314" name="Google Shape;8314;p79"/>
              <p:cNvCxnSpPr/>
              <p:nvPr/>
            </p:nvCxnSpPr>
            <p:spPr>
              <a:xfrm>
                <a:off x="2099575" y="157180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315" name="Google Shape;8315;p79"/>
              <p:cNvSpPr/>
              <p:nvPr/>
            </p:nvSpPr>
            <p:spPr>
              <a:xfrm>
                <a:off x="1874250" y="1278825"/>
                <a:ext cx="308100" cy="308100"/>
              </a:xfrm>
              <a:prstGeom prst="ellipse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6" name="Google Shape;8316;p79"/>
            <p:cNvSpPr/>
            <p:nvPr/>
          </p:nvSpPr>
          <p:spPr>
            <a:xfrm>
              <a:off x="1920625" y="1326000"/>
              <a:ext cx="215400" cy="215400"/>
            </a:xfrm>
            <a:prstGeom prst="ellipse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7" name="Google Shape;8317;p79"/>
          <p:cNvGrpSpPr/>
          <p:nvPr/>
        </p:nvGrpSpPr>
        <p:grpSpPr>
          <a:xfrm>
            <a:off x="1574007" y="1857263"/>
            <a:ext cx="739072" cy="714152"/>
            <a:chOff x="4334725" y="1355875"/>
            <a:chExt cx="3106650" cy="3001900"/>
          </a:xfrm>
        </p:grpSpPr>
        <p:grpSp>
          <p:nvGrpSpPr>
            <p:cNvPr id="8318" name="Google Shape;8318;p79"/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8319" name="Google Shape;8319;p79"/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avLst/>
                <a:gdLst/>
                <a:ahLst/>
                <a:cxnLst/>
                <a:rect l="l" t="t" r="r" b="b"/>
                <a:pathLst>
                  <a:path w="39290" h="61942" extrusionOk="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79"/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avLst/>
                <a:gdLst/>
                <a:ahLst/>
                <a:cxnLst/>
                <a:rect l="l" t="t" r="r" b="b"/>
                <a:pathLst>
                  <a:path w="40436" h="63272" extrusionOk="0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79"/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avLst/>
                <a:gdLst/>
                <a:ahLst/>
                <a:cxnLst/>
                <a:rect l="l" t="t" r="r" b="b"/>
                <a:pathLst>
                  <a:path w="71282" h="22298" extrusionOk="0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22" name="Google Shape;8322;p79"/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8323" name="Google Shape;8323;p79"/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fill="none" extrusionOk="0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79"/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avLst/>
                <a:gdLst/>
                <a:ahLst/>
                <a:cxnLst/>
                <a:rect l="l" t="t" r="r" b="b"/>
                <a:pathLst>
                  <a:path w="61885" h="52191" fill="none" extrusionOk="0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79"/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avLst/>
                <a:gdLst/>
                <a:ahLst/>
                <a:cxnLst/>
                <a:rect l="l" t="t" r="r" b="b"/>
                <a:pathLst>
                  <a:path w="62382" h="52208" fill="none" extrusionOk="0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26" name="Google Shape;8326;p79"/>
          <p:cNvGrpSpPr/>
          <p:nvPr/>
        </p:nvGrpSpPr>
        <p:grpSpPr>
          <a:xfrm>
            <a:off x="7690956" y="3488034"/>
            <a:ext cx="312074" cy="684173"/>
            <a:chOff x="7645573" y="3754300"/>
            <a:chExt cx="293855" cy="644170"/>
          </a:xfrm>
        </p:grpSpPr>
        <p:sp>
          <p:nvSpPr>
            <p:cNvPr id="8327" name="Google Shape;8327;p79"/>
            <p:cNvSpPr/>
            <p:nvPr/>
          </p:nvSpPr>
          <p:spPr>
            <a:xfrm>
              <a:off x="7645895" y="3855521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79"/>
            <p:cNvSpPr/>
            <p:nvPr/>
          </p:nvSpPr>
          <p:spPr>
            <a:xfrm>
              <a:off x="7645573" y="3754300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9" name="Google Shape;8329;p79"/>
          <p:cNvGrpSpPr/>
          <p:nvPr/>
        </p:nvGrpSpPr>
        <p:grpSpPr>
          <a:xfrm>
            <a:off x="5612944" y="970941"/>
            <a:ext cx="709011" cy="739359"/>
            <a:chOff x="5830645" y="1256617"/>
            <a:chExt cx="530340" cy="553040"/>
          </a:xfrm>
        </p:grpSpPr>
        <p:grpSp>
          <p:nvGrpSpPr>
            <p:cNvPr id="8330" name="Google Shape;8330;p79"/>
            <p:cNvGrpSpPr/>
            <p:nvPr/>
          </p:nvGrpSpPr>
          <p:grpSpPr>
            <a:xfrm>
              <a:off x="5830645" y="1256617"/>
              <a:ext cx="259743" cy="269909"/>
              <a:chOff x="5830645" y="1256617"/>
              <a:chExt cx="259743" cy="269909"/>
            </a:xfrm>
          </p:grpSpPr>
          <p:sp>
            <p:nvSpPr>
              <p:cNvPr id="8331" name="Google Shape;8331;p79"/>
              <p:cNvSpPr/>
              <p:nvPr/>
            </p:nvSpPr>
            <p:spPr>
              <a:xfrm>
                <a:off x="5830645" y="1294145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79"/>
              <p:cNvSpPr/>
              <p:nvPr/>
            </p:nvSpPr>
            <p:spPr>
              <a:xfrm>
                <a:off x="5922950" y="1256617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33" name="Google Shape;8333;p79"/>
            <p:cNvGrpSpPr/>
            <p:nvPr/>
          </p:nvGrpSpPr>
          <p:grpSpPr>
            <a:xfrm>
              <a:off x="6101293" y="1256617"/>
              <a:ext cx="259692" cy="269909"/>
              <a:chOff x="6101293" y="1256617"/>
              <a:chExt cx="259692" cy="269909"/>
            </a:xfrm>
          </p:grpSpPr>
          <p:sp>
            <p:nvSpPr>
              <p:cNvPr id="8334" name="Google Shape;8334;p79"/>
              <p:cNvSpPr/>
              <p:nvPr/>
            </p:nvSpPr>
            <p:spPr>
              <a:xfrm>
                <a:off x="6101293" y="1294145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79"/>
              <p:cNvSpPr/>
              <p:nvPr/>
            </p:nvSpPr>
            <p:spPr>
              <a:xfrm>
                <a:off x="6193623" y="1256617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36" name="Google Shape;8336;p79"/>
            <p:cNvGrpSpPr/>
            <p:nvPr/>
          </p:nvGrpSpPr>
          <p:grpSpPr>
            <a:xfrm>
              <a:off x="5830645" y="1539749"/>
              <a:ext cx="259692" cy="269909"/>
              <a:chOff x="5830645" y="1539749"/>
              <a:chExt cx="259692" cy="269909"/>
            </a:xfrm>
          </p:grpSpPr>
          <p:sp>
            <p:nvSpPr>
              <p:cNvPr id="8337" name="Google Shape;8337;p79"/>
              <p:cNvSpPr/>
              <p:nvPr/>
            </p:nvSpPr>
            <p:spPr>
              <a:xfrm>
                <a:off x="5830645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79"/>
              <p:cNvSpPr/>
              <p:nvPr/>
            </p:nvSpPr>
            <p:spPr>
              <a:xfrm>
                <a:off x="5922950" y="1734600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39" name="Google Shape;8339;p79"/>
            <p:cNvGrpSpPr/>
            <p:nvPr/>
          </p:nvGrpSpPr>
          <p:grpSpPr>
            <a:xfrm>
              <a:off x="6101293" y="1539749"/>
              <a:ext cx="259692" cy="269909"/>
              <a:chOff x="6101293" y="1539749"/>
              <a:chExt cx="259692" cy="269909"/>
            </a:xfrm>
          </p:grpSpPr>
          <p:sp>
            <p:nvSpPr>
              <p:cNvPr id="8340" name="Google Shape;8340;p79"/>
              <p:cNvSpPr/>
              <p:nvPr/>
            </p:nvSpPr>
            <p:spPr>
              <a:xfrm>
                <a:off x="6101293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79"/>
              <p:cNvSpPr/>
              <p:nvPr/>
            </p:nvSpPr>
            <p:spPr>
              <a:xfrm>
                <a:off x="6193623" y="1734600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42" name="Google Shape;8342;p79"/>
            <p:cNvSpPr/>
            <p:nvPr/>
          </p:nvSpPr>
          <p:spPr>
            <a:xfrm>
              <a:off x="5999148" y="1436800"/>
              <a:ext cx="192625" cy="192690"/>
            </a:xfrm>
            <a:custGeom>
              <a:avLst/>
              <a:gdLst/>
              <a:ahLst/>
              <a:cxnLst/>
              <a:rect l="l" t="t" r="r" b="b"/>
              <a:pathLst>
                <a:path w="2945" h="2946" extrusionOk="0">
                  <a:moveTo>
                    <a:pt x="1473" y="1"/>
                  </a:moveTo>
                  <a:cubicBezTo>
                    <a:pt x="660" y="1"/>
                    <a:pt x="0" y="660"/>
                    <a:pt x="0" y="1472"/>
                  </a:cubicBezTo>
                  <a:cubicBezTo>
                    <a:pt x="0" y="2286"/>
                    <a:pt x="660" y="2945"/>
                    <a:pt x="1473" y="2945"/>
                  </a:cubicBezTo>
                  <a:cubicBezTo>
                    <a:pt x="2285" y="2945"/>
                    <a:pt x="2945" y="2286"/>
                    <a:pt x="2945" y="1472"/>
                  </a:cubicBezTo>
                  <a:cubicBezTo>
                    <a:pt x="2945" y="660"/>
                    <a:pt x="2285" y="1"/>
                    <a:pt x="1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3" name="Google Shape;8343;p79"/>
          <p:cNvGrpSpPr/>
          <p:nvPr/>
        </p:nvGrpSpPr>
        <p:grpSpPr>
          <a:xfrm>
            <a:off x="714438" y="2707057"/>
            <a:ext cx="1452955" cy="621360"/>
            <a:chOff x="732422" y="2990152"/>
            <a:chExt cx="1337773" cy="572102"/>
          </a:xfrm>
        </p:grpSpPr>
        <p:sp>
          <p:nvSpPr>
            <p:cNvPr id="8344" name="Google Shape;8344;p79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79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79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79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79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79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5" name="Google Shape;8725;p81"/>
          <p:cNvGrpSpPr/>
          <p:nvPr/>
        </p:nvGrpSpPr>
        <p:grpSpPr>
          <a:xfrm>
            <a:off x="866243" y="2291587"/>
            <a:ext cx="415546" cy="355053"/>
            <a:chOff x="866243" y="2291587"/>
            <a:chExt cx="415546" cy="355053"/>
          </a:xfrm>
        </p:grpSpPr>
        <p:sp>
          <p:nvSpPr>
            <p:cNvPr id="8726" name="Google Shape;8726;p81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81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81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81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81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1" name="Google Shape;8731;p81"/>
          <p:cNvSpPr/>
          <p:nvPr/>
        </p:nvSpPr>
        <p:spPr>
          <a:xfrm>
            <a:off x="1411794" y="2287808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2" name="Google Shape;8732;p81"/>
          <p:cNvGrpSpPr/>
          <p:nvPr/>
        </p:nvGrpSpPr>
        <p:grpSpPr>
          <a:xfrm>
            <a:off x="1958520" y="2302574"/>
            <a:ext cx="359213" cy="327807"/>
            <a:chOff x="1958520" y="2302574"/>
            <a:chExt cx="359213" cy="327807"/>
          </a:xfrm>
        </p:grpSpPr>
        <p:sp>
          <p:nvSpPr>
            <p:cNvPr id="8733" name="Google Shape;8733;p8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8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8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6" name="Google Shape;8736;p81"/>
          <p:cNvGrpSpPr/>
          <p:nvPr/>
        </p:nvGrpSpPr>
        <p:grpSpPr>
          <a:xfrm>
            <a:off x="2579882" y="2287427"/>
            <a:ext cx="207582" cy="359594"/>
            <a:chOff x="2656082" y="2287427"/>
            <a:chExt cx="207582" cy="359594"/>
          </a:xfrm>
        </p:grpSpPr>
        <p:sp>
          <p:nvSpPr>
            <p:cNvPr id="8737" name="Google Shape;8737;p81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81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81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81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1" name="Google Shape;8741;p81"/>
          <p:cNvGrpSpPr/>
          <p:nvPr/>
        </p:nvGrpSpPr>
        <p:grpSpPr>
          <a:xfrm>
            <a:off x="3049653" y="2321468"/>
            <a:ext cx="362991" cy="290018"/>
            <a:chOff x="3049653" y="2321468"/>
            <a:chExt cx="362991" cy="290018"/>
          </a:xfrm>
        </p:grpSpPr>
        <p:sp>
          <p:nvSpPr>
            <p:cNvPr id="8742" name="Google Shape;8742;p81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81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81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81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6" name="Google Shape;8746;p81"/>
          <p:cNvGrpSpPr/>
          <p:nvPr/>
        </p:nvGrpSpPr>
        <p:grpSpPr>
          <a:xfrm>
            <a:off x="3564243" y="2289904"/>
            <a:ext cx="422342" cy="355243"/>
            <a:chOff x="3564243" y="2289904"/>
            <a:chExt cx="422342" cy="355243"/>
          </a:xfrm>
        </p:grpSpPr>
        <p:sp>
          <p:nvSpPr>
            <p:cNvPr id="8747" name="Google Shape;8747;p81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81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81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81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81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2" name="Google Shape;8752;p81"/>
          <p:cNvSpPr/>
          <p:nvPr/>
        </p:nvSpPr>
        <p:spPr>
          <a:xfrm>
            <a:off x="4143835" y="2288189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3" name="Google Shape;8753;p81"/>
          <p:cNvGrpSpPr/>
          <p:nvPr/>
        </p:nvGrpSpPr>
        <p:grpSpPr>
          <a:xfrm>
            <a:off x="4687894" y="2289713"/>
            <a:ext cx="359594" cy="353909"/>
            <a:chOff x="4687894" y="2289713"/>
            <a:chExt cx="359594" cy="353909"/>
          </a:xfrm>
        </p:grpSpPr>
        <p:sp>
          <p:nvSpPr>
            <p:cNvPr id="8754" name="Google Shape;8754;p81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81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81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7" name="Google Shape;8757;p81"/>
          <p:cNvSpPr/>
          <p:nvPr/>
        </p:nvSpPr>
        <p:spPr>
          <a:xfrm>
            <a:off x="5234620" y="2287078"/>
            <a:ext cx="358832" cy="359562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8" name="Google Shape;8758;p81"/>
          <p:cNvGrpSpPr/>
          <p:nvPr/>
        </p:nvGrpSpPr>
        <p:grpSpPr>
          <a:xfrm>
            <a:off x="6372624" y="2308227"/>
            <a:ext cx="263567" cy="317614"/>
            <a:chOff x="6421399" y="2308227"/>
            <a:chExt cx="263567" cy="317614"/>
          </a:xfrm>
        </p:grpSpPr>
        <p:sp>
          <p:nvSpPr>
            <p:cNvPr id="8759" name="Google Shape;8759;p81"/>
            <p:cNvSpPr/>
            <p:nvPr/>
          </p:nvSpPr>
          <p:spPr>
            <a:xfrm>
              <a:off x="6421399" y="2308227"/>
              <a:ext cx="263567" cy="317614"/>
            </a:xfrm>
            <a:custGeom>
              <a:avLst/>
              <a:gdLst/>
              <a:ahLst/>
              <a:cxnLst/>
              <a:rect l="l" t="t" r="r" b="b"/>
              <a:pathLst>
                <a:path w="8300" h="10002" extrusionOk="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81"/>
            <p:cNvSpPr/>
            <p:nvPr/>
          </p:nvSpPr>
          <p:spPr>
            <a:xfrm>
              <a:off x="6539750" y="2414860"/>
              <a:ext cx="26484" cy="162236"/>
            </a:xfrm>
            <a:custGeom>
              <a:avLst/>
              <a:gdLst/>
              <a:ahLst/>
              <a:cxnLst/>
              <a:rect l="l" t="t" r="r" b="b"/>
              <a:pathLst>
                <a:path w="834" h="5109" extrusionOk="0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81"/>
            <p:cNvSpPr/>
            <p:nvPr/>
          </p:nvSpPr>
          <p:spPr>
            <a:xfrm>
              <a:off x="6590018" y="2414479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81"/>
            <p:cNvSpPr/>
            <p:nvPr/>
          </p:nvSpPr>
          <p:spPr>
            <a:xfrm>
              <a:off x="6486052" y="2414860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3" name="Google Shape;8763;p81"/>
          <p:cNvGrpSpPr/>
          <p:nvPr/>
        </p:nvGrpSpPr>
        <p:grpSpPr>
          <a:xfrm>
            <a:off x="6870193" y="2295620"/>
            <a:ext cx="360356" cy="343462"/>
            <a:chOff x="6870193" y="2295620"/>
            <a:chExt cx="360356" cy="343462"/>
          </a:xfrm>
        </p:grpSpPr>
        <p:sp>
          <p:nvSpPr>
            <p:cNvPr id="8764" name="Google Shape;8764;p81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81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6" name="Google Shape;8766;p81"/>
          <p:cNvGrpSpPr/>
          <p:nvPr/>
        </p:nvGrpSpPr>
        <p:grpSpPr>
          <a:xfrm>
            <a:off x="7441465" y="2302860"/>
            <a:ext cx="342192" cy="327140"/>
            <a:chOff x="7441465" y="2302860"/>
            <a:chExt cx="342192" cy="327140"/>
          </a:xfrm>
        </p:grpSpPr>
        <p:sp>
          <p:nvSpPr>
            <p:cNvPr id="8767" name="Google Shape;8767;p81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81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9" name="Google Shape;8769;p81"/>
          <p:cNvGrpSpPr/>
          <p:nvPr/>
        </p:nvGrpSpPr>
        <p:grpSpPr>
          <a:xfrm>
            <a:off x="7989683" y="2350207"/>
            <a:ext cx="332761" cy="234066"/>
            <a:chOff x="7989683" y="2350207"/>
            <a:chExt cx="332761" cy="234066"/>
          </a:xfrm>
        </p:grpSpPr>
        <p:sp>
          <p:nvSpPr>
            <p:cNvPr id="8770" name="Google Shape;8770;p81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81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81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81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81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81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6" name="Google Shape;8776;p81"/>
          <p:cNvGrpSpPr/>
          <p:nvPr/>
        </p:nvGrpSpPr>
        <p:grpSpPr>
          <a:xfrm>
            <a:off x="5823294" y="2309751"/>
            <a:ext cx="315327" cy="314978"/>
            <a:chOff x="5823294" y="2309751"/>
            <a:chExt cx="315327" cy="314978"/>
          </a:xfrm>
        </p:grpSpPr>
        <p:sp>
          <p:nvSpPr>
            <p:cNvPr id="8777" name="Google Shape;8777;p81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81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81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81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81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81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81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81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81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81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81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81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81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81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81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81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81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4" name="Google Shape;8794;p81"/>
          <p:cNvGrpSpPr/>
          <p:nvPr/>
        </p:nvGrpSpPr>
        <p:grpSpPr>
          <a:xfrm>
            <a:off x="2497275" y="2744159"/>
            <a:ext cx="370930" cy="370549"/>
            <a:chOff x="2497275" y="2744159"/>
            <a:chExt cx="370930" cy="370549"/>
          </a:xfrm>
        </p:grpSpPr>
        <p:sp>
          <p:nvSpPr>
            <p:cNvPr id="8795" name="Google Shape;8795;p81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81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81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81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81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81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1" name="Google Shape;8801;p81"/>
          <p:cNvGrpSpPr/>
          <p:nvPr/>
        </p:nvGrpSpPr>
        <p:grpSpPr>
          <a:xfrm>
            <a:off x="860940" y="2746477"/>
            <a:ext cx="371883" cy="365691"/>
            <a:chOff x="860940" y="2746477"/>
            <a:chExt cx="371883" cy="365691"/>
          </a:xfrm>
        </p:grpSpPr>
        <p:sp>
          <p:nvSpPr>
            <p:cNvPr id="8802" name="Google Shape;8802;p81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81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81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81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81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7" name="Google Shape;8807;p81"/>
          <p:cNvGrpSpPr/>
          <p:nvPr/>
        </p:nvGrpSpPr>
        <p:grpSpPr>
          <a:xfrm>
            <a:off x="1450836" y="2766258"/>
            <a:ext cx="283985" cy="341080"/>
            <a:chOff x="1493849" y="2775533"/>
            <a:chExt cx="283985" cy="341080"/>
          </a:xfrm>
        </p:grpSpPr>
        <p:sp>
          <p:nvSpPr>
            <p:cNvPr id="8808" name="Google Shape;8808;p81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81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0" name="Google Shape;8810;p81"/>
          <p:cNvGrpSpPr/>
          <p:nvPr/>
        </p:nvGrpSpPr>
        <p:grpSpPr>
          <a:xfrm>
            <a:off x="1952836" y="2774422"/>
            <a:ext cx="372835" cy="342573"/>
            <a:chOff x="1952836" y="2774422"/>
            <a:chExt cx="372835" cy="342573"/>
          </a:xfrm>
        </p:grpSpPr>
        <p:sp>
          <p:nvSpPr>
            <p:cNvPr id="8811" name="Google Shape;8811;p81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81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81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4" name="Google Shape;8814;p81"/>
          <p:cNvGrpSpPr/>
          <p:nvPr/>
        </p:nvGrpSpPr>
        <p:grpSpPr>
          <a:xfrm>
            <a:off x="3079916" y="2744477"/>
            <a:ext cx="332729" cy="372518"/>
            <a:chOff x="3079916" y="2744477"/>
            <a:chExt cx="332729" cy="372518"/>
          </a:xfrm>
        </p:grpSpPr>
        <p:sp>
          <p:nvSpPr>
            <p:cNvPr id="8815" name="Google Shape;8815;p81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81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81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8" name="Google Shape;8818;p81"/>
          <p:cNvGrpSpPr/>
          <p:nvPr/>
        </p:nvGrpSpPr>
        <p:grpSpPr>
          <a:xfrm>
            <a:off x="3620576" y="2745525"/>
            <a:ext cx="336889" cy="355592"/>
            <a:chOff x="3620576" y="2745525"/>
            <a:chExt cx="336889" cy="355592"/>
          </a:xfrm>
        </p:grpSpPr>
        <p:sp>
          <p:nvSpPr>
            <p:cNvPr id="8819" name="Google Shape;8819;p81"/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81"/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1" name="Google Shape;8821;p81"/>
          <p:cNvGrpSpPr/>
          <p:nvPr/>
        </p:nvGrpSpPr>
        <p:grpSpPr>
          <a:xfrm>
            <a:off x="4126815" y="2760704"/>
            <a:ext cx="380393" cy="363118"/>
            <a:chOff x="4126815" y="2760704"/>
            <a:chExt cx="380393" cy="363118"/>
          </a:xfrm>
        </p:grpSpPr>
        <p:sp>
          <p:nvSpPr>
            <p:cNvPr id="8822" name="Google Shape;8822;p81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81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81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81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6" name="Google Shape;8826;p81"/>
          <p:cNvGrpSpPr/>
          <p:nvPr/>
        </p:nvGrpSpPr>
        <p:grpSpPr>
          <a:xfrm>
            <a:off x="4675986" y="2745684"/>
            <a:ext cx="381346" cy="368644"/>
            <a:chOff x="4675986" y="2745684"/>
            <a:chExt cx="381346" cy="368644"/>
          </a:xfrm>
        </p:grpSpPr>
        <p:sp>
          <p:nvSpPr>
            <p:cNvPr id="8827" name="Google Shape;8827;p81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81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81"/>
          <p:cNvGrpSpPr/>
          <p:nvPr/>
        </p:nvGrpSpPr>
        <p:grpSpPr>
          <a:xfrm>
            <a:off x="5220616" y="2791061"/>
            <a:ext cx="373185" cy="302466"/>
            <a:chOff x="5220616" y="2791061"/>
            <a:chExt cx="373185" cy="302466"/>
          </a:xfrm>
        </p:grpSpPr>
        <p:sp>
          <p:nvSpPr>
            <p:cNvPr id="8830" name="Google Shape;8830;p81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81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81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81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81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81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81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81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81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81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81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81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81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81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81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81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81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81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8" name="Google Shape;8848;p81"/>
          <p:cNvGrpSpPr/>
          <p:nvPr/>
        </p:nvGrpSpPr>
        <p:grpSpPr>
          <a:xfrm>
            <a:off x="5788661" y="2772517"/>
            <a:ext cx="284366" cy="344097"/>
            <a:chOff x="5864861" y="2772517"/>
            <a:chExt cx="284366" cy="344097"/>
          </a:xfrm>
        </p:grpSpPr>
        <p:sp>
          <p:nvSpPr>
            <p:cNvPr id="8849" name="Google Shape;8849;p81"/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81"/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81"/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81"/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81"/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81"/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5" name="Google Shape;8855;p81"/>
          <p:cNvSpPr/>
          <p:nvPr/>
        </p:nvSpPr>
        <p:spPr>
          <a:xfrm>
            <a:off x="6340868" y="2770643"/>
            <a:ext cx="343335" cy="343303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6" name="Google Shape;8856;p81"/>
          <p:cNvGrpSpPr/>
          <p:nvPr/>
        </p:nvGrpSpPr>
        <p:grpSpPr>
          <a:xfrm>
            <a:off x="6974158" y="2789537"/>
            <a:ext cx="255247" cy="327458"/>
            <a:chOff x="6974158" y="2789537"/>
            <a:chExt cx="255247" cy="327458"/>
          </a:xfrm>
        </p:grpSpPr>
        <p:sp>
          <p:nvSpPr>
            <p:cNvPr id="8857" name="Google Shape;8857;p81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81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81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81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81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81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3" name="Google Shape;8863;p81"/>
          <p:cNvGrpSpPr/>
          <p:nvPr/>
        </p:nvGrpSpPr>
        <p:grpSpPr>
          <a:xfrm>
            <a:off x="7530697" y="2790299"/>
            <a:ext cx="244291" cy="326314"/>
            <a:chOff x="7530697" y="2790299"/>
            <a:chExt cx="244291" cy="326314"/>
          </a:xfrm>
        </p:grpSpPr>
        <p:sp>
          <p:nvSpPr>
            <p:cNvPr id="8864" name="Google Shape;8864;p81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81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81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81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81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81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0" name="Google Shape;8870;p81"/>
          <p:cNvGrpSpPr/>
          <p:nvPr/>
        </p:nvGrpSpPr>
        <p:grpSpPr>
          <a:xfrm>
            <a:off x="7988191" y="2832248"/>
            <a:ext cx="332348" cy="283985"/>
            <a:chOff x="7988191" y="2832248"/>
            <a:chExt cx="332348" cy="283985"/>
          </a:xfrm>
        </p:grpSpPr>
        <p:sp>
          <p:nvSpPr>
            <p:cNvPr id="8871" name="Google Shape;8871;p81"/>
            <p:cNvSpPr/>
            <p:nvPr/>
          </p:nvSpPr>
          <p:spPr>
            <a:xfrm>
              <a:off x="8046398" y="2894646"/>
              <a:ext cx="40869" cy="45759"/>
            </a:xfrm>
            <a:custGeom>
              <a:avLst/>
              <a:gdLst/>
              <a:ahLst/>
              <a:cxnLst/>
              <a:rect l="l" t="t" r="r" b="b"/>
              <a:pathLst>
                <a:path w="1287" h="1441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81"/>
            <p:cNvSpPr/>
            <p:nvPr/>
          </p:nvSpPr>
          <p:spPr>
            <a:xfrm>
              <a:off x="7988191" y="2832248"/>
              <a:ext cx="332348" cy="283985"/>
            </a:xfrm>
            <a:custGeom>
              <a:avLst/>
              <a:gdLst/>
              <a:ahLst/>
              <a:cxnLst/>
              <a:rect l="l" t="t" r="r" b="b"/>
              <a:pathLst>
                <a:path w="10466" h="8943" extrusionOk="0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81"/>
            <p:cNvSpPr/>
            <p:nvPr/>
          </p:nvSpPr>
          <p:spPr>
            <a:xfrm>
              <a:off x="8212381" y="2974320"/>
              <a:ext cx="18577" cy="14861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4" name="Google Shape;8874;p81"/>
          <p:cNvSpPr/>
          <p:nvPr/>
        </p:nvSpPr>
        <p:spPr>
          <a:xfrm>
            <a:off x="2498418" y="3245126"/>
            <a:ext cx="365627" cy="292273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75" name="Google Shape;8875;p81"/>
          <p:cNvGrpSpPr/>
          <p:nvPr/>
        </p:nvGrpSpPr>
        <p:grpSpPr>
          <a:xfrm>
            <a:off x="3588440" y="3258368"/>
            <a:ext cx="364484" cy="262423"/>
            <a:chOff x="3588440" y="3258368"/>
            <a:chExt cx="364484" cy="262423"/>
          </a:xfrm>
        </p:grpSpPr>
        <p:sp>
          <p:nvSpPr>
            <p:cNvPr id="8876" name="Google Shape;8876;p81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81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81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81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81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81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2" name="Google Shape;8882;p81"/>
          <p:cNvSpPr/>
          <p:nvPr/>
        </p:nvSpPr>
        <p:spPr>
          <a:xfrm>
            <a:off x="5263326" y="3229852"/>
            <a:ext cx="323298" cy="320789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3" name="Google Shape;8883;p81"/>
          <p:cNvGrpSpPr/>
          <p:nvPr/>
        </p:nvGrpSpPr>
        <p:grpSpPr>
          <a:xfrm>
            <a:off x="5765817" y="3227724"/>
            <a:ext cx="364865" cy="324822"/>
            <a:chOff x="5765817" y="3227724"/>
            <a:chExt cx="364865" cy="324822"/>
          </a:xfrm>
        </p:grpSpPr>
        <p:sp>
          <p:nvSpPr>
            <p:cNvPr id="8884" name="Google Shape;8884;p81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81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81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7" name="Google Shape;8887;p81"/>
          <p:cNvGrpSpPr/>
          <p:nvPr/>
        </p:nvGrpSpPr>
        <p:grpSpPr>
          <a:xfrm>
            <a:off x="6228583" y="3237664"/>
            <a:ext cx="446539" cy="303895"/>
            <a:chOff x="6228583" y="3237664"/>
            <a:chExt cx="446539" cy="303895"/>
          </a:xfrm>
        </p:grpSpPr>
        <p:sp>
          <p:nvSpPr>
            <p:cNvPr id="8888" name="Google Shape;8888;p81"/>
            <p:cNvSpPr/>
            <p:nvPr/>
          </p:nvSpPr>
          <p:spPr>
            <a:xfrm>
              <a:off x="6357508" y="3277453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81"/>
            <p:cNvSpPr/>
            <p:nvPr/>
          </p:nvSpPr>
          <p:spPr>
            <a:xfrm>
              <a:off x="6276596" y="3358746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81"/>
            <p:cNvSpPr/>
            <p:nvPr/>
          </p:nvSpPr>
          <p:spPr>
            <a:xfrm>
              <a:off x="6357508" y="3358365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81"/>
            <p:cNvSpPr/>
            <p:nvPr/>
          </p:nvSpPr>
          <p:spPr>
            <a:xfrm>
              <a:off x="6276596" y="3277453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81"/>
            <p:cNvSpPr/>
            <p:nvPr/>
          </p:nvSpPr>
          <p:spPr>
            <a:xfrm>
              <a:off x="6526508" y="3290314"/>
              <a:ext cx="21593" cy="19879"/>
            </a:xfrm>
            <a:custGeom>
              <a:avLst/>
              <a:gdLst/>
              <a:ahLst/>
              <a:cxnLst/>
              <a:rect l="l" t="t" r="r" b="b"/>
              <a:pathLst>
                <a:path w="680" h="626" extrusionOk="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81"/>
            <p:cNvSpPr/>
            <p:nvPr/>
          </p:nvSpPr>
          <p:spPr>
            <a:xfrm>
              <a:off x="6465253" y="3352299"/>
              <a:ext cx="20831" cy="19498"/>
            </a:xfrm>
            <a:custGeom>
              <a:avLst/>
              <a:gdLst/>
              <a:ahLst/>
              <a:cxnLst/>
              <a:rect l="l" t="t" r="r" b="b"/>
              <a:pathLst>
                <a:path w="656" h="614" extrusionOk="0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81"/>
            <p:cNvSpPr/>
            <p:nvPr/>
          </p:nvSpPr>
          <p:spPr>
            <a:xfrm>
              <a:off x="6526508" y="3352299"/>
              <a:ext cx="21593" cy="19498"/>
            </a:xfrm>
            <a:custGeom>
              <a:avLst/>
              <a:gdLst/>
              <a:ahLst/>
              <a:cxnLst/>
              <a:rect l="l" t="t" r="r" b="b"/>
              <a:pathLst>
                <a:path w="680" h="614" extrusionOk="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81"/>
            <p:cNvSpPr/>
            <p:nvPr/>
          </p:nvSpPr>
          <p:spPr>
            <a:xfrm>
              <a:off x="6465253" y="3290314"/>
              <a:ext cx="20831" cy="19879"/>
            </a:xfrm>
            <a:custGeom>
              <a:avLst/>
              <a:gdLst/>
              <a:ahLst/>
              <a:cxnLst/>
              <a:rect l="l" t="t" r="r" b="b"/>
              <a:pathLst>
                <a:path w="656" h="626" extrusionOk="0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81"/>
            <p:cNvSpPr/>
            <p:nvPr/>
          </p:nvSpPr>
          <p:spPr>
            <a:xfrm>
              <a:off x="6304573" y="3437180"/>
              <a:ext cx="119145" cy="13274"/>
            </a:xfrm>
            <a:custGeom>
              <a:avLst/>
              <a:gdLst/>
              <a:ahLst/>
              <a:cxnLst/>
              <a:rect l="l" t="t" r="r" b="b"/>
              <a:pathLst>
                <a:path w="3752" h="418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81"/>
            <p:cNvSpPr/>
            <p:nvPr/>
          </p:nvSpPr>
          <p:spPr>
            <a:xfrm>
              <a:off x="6304573" y="3500341"/>
              <a:ext cx="25372" cy="13242"/>
            </a:xfrm>
            <a:custGeom>
              <a:avLst/>
              <a:gdLst/>
              <a:ahLst/>
              <a:cxnLst/>
              <a:rect l="l" t="t" r="r" b="b"/>
              <a:pathLst>
                <a:path w="799" h="417" extrusionOk="0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81"/>
            <p:cNvSpPr/>
            <p:nvPr/>
          </p:nvSpPr>
          <p:spPr>
            <a:xfrm>
              <a:off x="6346934" y="3500341"/>
              <a:ext cx="76784" cy="13242"/>
            </a:xfrm>
            <a:custGeom>
              <a:avLst/>
              <a:gdLst/>
              <a:ahLst/>
              <a:cxnLst/>
              <a:rect l="l" t="t" r="r" b="b"/>
              <a:pathLst>
                <a:path w="2418" h="417" extrusionOk="0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81"/>
            <p:cNvSpPr/>
            <p:nvPr/>
          </p:nvSpPr>
          <p:spPr>
            <a:xfrm>
              <a:off x="6304573" y="3468935"/>
              <a:ext cx="119145" cy="12893"/>
            </a:xfrm>
            <a:custGeom>
              <a:avLst/>
              <a:gdLst/>
              <a:ahLst/>
              <a:cxnLst/>
              <a:rect l="l" t="t" r="r" b="b"/>
              <a:pathLst>
                <a:path w="3752" h="406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81"/>
            <p:cNvSpPr/>
            <p:nvPr/>
          </p:nvSpPr>
          <p:spPr>
            <a:xfrm>
              <a:off x="6228583" y="3237664"/>
              <a:ext cx="357688" cy="186338"/>
            </a:xfrm>
            <a:custGeom>
              <a:avLst/>
              <a:gdLst/>
              <a:ahLst/>
              <a:cxnLst/>
              <a:rect l="l" t="t" r="r" b="b"/>
              <a:pathLst>
                <a:path w="11264" h="5868" extrusionOk="0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81"/>
            <p:cNvSpPr/>
            <p:nvPr/>
          </p:nvSpPr>
          <p:spPr>
            <a:xfrm>
              <a:off x="6295141" y="3295775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81"/>
            <p:cNvSpPr/>
            <p:nvPr/>
          </p:nvSpPr>
          <p:spPr>
            <a:xfrm>
              <a:off x="6482273" y="3306763"/>
              <a:ext cx="48045" cy="4804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81"/>
            <p:cNvSpPr/>
            <p:nvPr/>
          </p:nvSpPr>
          <p:spPr>
            <a:xfrm>
              <a:off x="6456584" y="3437180"/>
              <a:ext cx="76784" cy="76403"/>
            </a:xfrm>
            <a:custGeom>
              <a:avLst/>
              <a:gdLst/>
              <a:ahLst/>
              <a:cxnLst/>
              <a:rect l="l" t="t" r="r" b="b"/>
              <a:pathLst>
                <a:path w="2418" h="2406" extrusionOk="0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81"/>
            <p:cNvSpPr/>
            <p:nvPr/>
          </p:nvSpPr>
          <p:spPr>
            <a:xfrm>
              <a:off x="6268658" y="3367351"/>
              <a:ext cx="406464" cy="174208"/>
            </a:xfrm>
            <a:custGeom>
              <a:avLst/>
              <a:gdLst/>
              <a:ahLst/>
              <a:cxnLst/>
              <a:rect l="l" t="t" r="r" b="b"/>
              <a:pathLst>
                <a:path w="12800" h="5486" extrusionOk="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5" name="Google Shape;8905;p81"/>
          <p:cNvGrpSpPr/>
          <p:nvPr/>
        </p:nvGrpSpPr>
        <p:grpSpPr>
          <a:xfrm>
            <a:off x="865862" y="3207306"/>
            <a:ext cx="364484" cy="364897"/>
            <a:chOff x="865862" y="3207306"/>
            <a:chExt cx="364484" cy="364897"/>
          </a:xfrm>
        </p:grpSpPr>
        <p:sp>
          <p:nvSpPr>
            <p:cNvPr id="8906" name="Google Shape;8906;p81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81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81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81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81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81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81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81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81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81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81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81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81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81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0" name="Google Shape;8920;p81"/>
          <p:cNvGrpSpPr/>
          <p:nvPr/>
        </p:nvGrpSpPr>
        <p:grpSpPr>
          <a:xfrm>
            <a:off x="1404617" y="3226962"/>
            <a:ext cx="370168" cy="325965"/>
            <a:chOff x="1404617" y="3226962"/>
            <a:chExt cx="370168" cy="325965"/>
          </a:xfrm>
        </p:grpSpPr>
        <p:sp>
          <p:nvSpPr>
            <p:cNvPr id="8921" name="Google Shape;8921;p81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81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81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81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81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81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81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81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81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0" name="Google Shape;8930;p81"/>
          <p:cNvGrpSpPr/>
          <p:nvPr/>
        </p:nvGrpSpPr>
        <p:grpSpPr>
          <a:xfrm>
            <a:off x="1953403" y="3216094"/>
            <a:ext cx="366389" cy="354481"/>
            <a:chOff x="1954741" y="3212419"/>
            <a:chExt cx="366389" cy="354481"/>
          </a:xfrm>
        </p:grpSpPr>
        <p:sp>
          <p:nvSpPr>
            <p:cNvPr id="8931" name="Google Shape;8931;p81"/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81"/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81"/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81"/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81"/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81"/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81"/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8" name="Google Shape;8938;p81"/>
          <p:cNvGrpSpPr/>
          <p:nvPr/>
        </p:nvGrpSpPr>
        <p:grpSpPr>
          <a:xfrm>
            <a:off x="3043239" y="3215626"/>
            <a:ext cx="366008" cy="348670"/>
            <a:chOff x="3043239" y="3215626"/>
            <a:chExt cx="366008" cy="348670"/>
          </a:xfrm>
        </p:grpSpPr>
        <p:sp>
          <p:nvSpPr>
            <p:cNvPr id="8939" name="Google Shape;8939;p81"/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81"/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1" name="Google Shape;8941;p81"/>
          <p:cNvGrpSpPr/>
          <p:nvPr/>
        </p:nvGrpSpPr>
        <p:grpSpPr>
          <a:xfrm>
            <a:off x="4218333" y="3184982"/>
            <a:ext cx="209107" cy="383442"/>
            <a:chOff x="4218333" y="3184982"/>
            <a:chExt cx="209107" cy="383442"/>
          </a:xfrm>
        </p:grpSpPr>
        <p:sp>
          <p:nvSpPr>
            <p:cNvPr id="8942" name="Google Shape;8942;p81"/>
            <p:cNvSpPr/>
            <p:nvPr/>
          </p:nvSpPr>
          <p:spPr>
            <a:xfrm>
              <a:off x="4218333" y="3184982"/>
              <a:ext cx="207963" cy="117652"/>
            </a:xfrm>
            <a:custGeom>
              <a:avLst/>
              <a:gdLst/>
              <a:ahLst/>
              <a:cxnLst/>
              <a:rect l="l" t="t" r="r" b="b"/>
              <a:pathLst>
                <a:path w="6549" h="3705" extrusionOk="0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81"/>
            <p:cNvSpPr/>
            <p:nvPr/>
          </p:nvSpPr>
          <p:spPr>
            <a:xfrm>
              <a:off x="4218333" y="3282946"/>
              <a:ext cx="209107" cy="285477"/>
            </a:xfrm>
            <a:custGeom>
              <a:avLst/>
              <a:gdLst/>
              <a:ahLst/>
              <a:cxnLst/>
              <a:rect l="l" t="t" r="r" b="b"/>
              <a:pathLst>
                <a:path w="6585" h="8990" extrusionOk="0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4" name="Google Shape;8944;p81"/>
          <p:cNvSpPr/>
          <p:nvPr/>
        </p:nvSpPr>
        <p:spPr>
          <a:xfrm>
            <a:off x="4816819" y="3186157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5" name="Google Shape;8945;p81"/>
          <p:cNvGrpSpPr/>
          <p:nvPr/>
        </p:nvGrpSpPr>
        <p:grpSpPr>
          <a:xfrm>
            <a:off x="6896644" y="3216007"/>
            <a:ext cx="322917" cy="347876"/>
            <a:chOff x="6896644" y="3216007"/>
            <a:chExt cx="322917" cy="347876"/>
          </a:xfrm>
        </p:grpSpPr>
        <p:sp>
          <p:nvSpPr>
            <p:cNvPr id="8946" name="Google Shape;8946;p81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81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81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81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81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81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81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3" name="Google Shape;8953;p81"/>
          <p:cNvGrpSpPr/>
          <p:nvPr/>
        </p:nvGrpSpPr>
        <p:grpSpPr>
          <a:xfrm>
            <a:off x="7429366" y="3223183"/>
            <a:ext cx="334634" cy="333904"/>
            <a:chOff x="7429366" y="3223183"/>
            <a:chExt cx="334634" cy="333904"/>
          </a:xfrm>
        </p:grpSpPr>
        <p:sp>
          <p:nvSpPr>
            <p:cNvPr id="8954" name="Google Shape;8954;p81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81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6" name="Google Shape;8956;p81"/>
          <p:cNvSpPr/>
          <p:nvPr/>
        </p:nvSpPr>
        <p:spPr>
          <a:xfrm>
            <a:off x="8079296" y="3207306"/>
            <a:ext cx="229906" cy="364135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57" name="Google Shape;8957;p81"/>
          <p:cNvGrpSpPr/>
          <p:nvPr/>
        </p:nvGrpSpPr>
        <p:grpSpPr>
          <a:xfrm>
            <a:off x="5216456" y="3725484"/>
            <a:ext cx="356196" cy="265631"/>
            <a:chOff x="5216456" y="3725484"/>
            <a:chExt cx="356196" cy="265631"/>
          </a:xfrm>
        </p:grpSpPr>
        <p:sp>
          <p:nvSpPr>
            <p:cNvPr id="8958" name="Google Shape;8958;p81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81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0" name="Google Shape;8960;p81"/>
          <p:cNvGrpSpPr/>
          <p:nvPr/>
        </p:nvGrpSpPr>
        <p:grpSpPr>
          <a:xfrm>
            <a:off x="6849393" y="3733994"/>
            <a:ext cx="355053" cy="248038"/>
            <a:chOff x="6849393" y="3733994"/>
            <a:chExt cx="355053" cy="248038"/>
          </a:xfrm>
        </p:grpSpPr>
        <p:sp>
          <p:nvSpPr>
            <p:cNvPr id="8961" name="Google Shape;8961;p81"/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81"/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81"/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81"/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81"/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6" name="Google Shape;8966;p81"/>
          <p:cNvGrpSpPr/>
          <p:nvPr/>
        </p:nvGrpSpPr>
        <p:grpSpPr>
          <a:xfrm>
            <a:off x="7918997" y="3714687"/>
            <a:ext cx="392111" cy="280206"/>
            <a:chOff x="7918997" y="3714687"/>
            <a:chExt cx="392111" cy="280206"/>
          </a:xfrm>
        </p:grpSpPr>
        <p:sp>
          <p:nvSpPr>
            <p:cNvPr id="8967" name="Google Shape;8967;p81"/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81"/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81"/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81"/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81"/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2" name="Google Shape;8972;p81"/>
          <p:cNvSpPr/>
          <p:nvPr/>
        </p:nvSpPr>
        <p:spPr>
          <a:xfrm>
            <a:off x="867354" y="3694364"/>
            <a:ext cx="355434" cy="326981"/>
          </a:xfrm>
          <a:custGeom>
            <a:avLst/>
            <a:gdLst/>
            <a:ahLst/>
            <a:cxnLst/>
            <a:rect l="l" t="t" r="r" b="b"/>
            <a:pathLst>
              <a:path w="11193" h="10297" extrusionOk="0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3" name="Google Shape;8973;p81"/>
          <p:cNvGrpSpPr/>
          <p:nvPr/>
        </p:nvGrpSpPr>
        <p:grpSpPr>
          <a:xfrm>
            <a:off x="1408777" y="3680964"/>
            <a:ext cx="357720" cy="355148"/>
            <a:chOff x="1408777" y="3680964"/>
            <a:chExt cx="357720" cy="355148"/>
          </a:xfrm>
        </p:grpSpPr>
        <p:sp>
          <p:nvSpPr>
            <p:cNvPr id="8974" name="Google Shape;8974;p81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81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81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81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81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81"/>
          <p:cNvGrpSpPr/>
          <p:nvPr/>
        </p:nvGrpSpPr>
        <p:grpSpPr>
          <a:xfrm>
            <a:off x="1952836" y="3680964"/>
            <a:ext cx="357720" cy="355148"/>
            <a:chOff x="1952836" y="3680964"/>
            <a:chExt cx="357720" cy="355148"/>
          </a:xfrm>
        </p:grpSpPr>
        <p:sp>
          <p:nvSpPr>
            <p:cNvPr id="8980" name="Google Shape;8980;p81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81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81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81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81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5" name="Google Shape;8985;p81"/>
          <p:cNvGrpSpPr/>
          <p:nvPr/>
        </p:nvGrpSpPr>
        <p:grpSpPr>
          <a:xfrm>
            <a:off x="2496894" y="3680964"/>
            <a:ext cx="357720" cy="355148"/>
            <a:chOff x="2496894" y="3680964"/>
            <a:chExt cx="357720" cy="355148"/>
          </a:xfrm>
        </p:grpSpPr>
        <p:sp>
          <p:nvSpPr>
            <p:cNvPr id="8986" name="Google Shape;8986;p81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81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81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81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81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1" name="Google Shape;8991;p81"/>
          <p:cNvGrpSpPr/>
          <p:nvPr/>
        </p:nvGrpSpPr>
        <p:grpSpPr>
          <a:xfrm>
            <a:off x="3040984" y="3681059"/>
            <a:ext cx="356164" cy="355815"/>
            <a:chOff x="3040984" y="3681059"/>
            <a:chExt cx="356164" cy="355815"/>
          </a:xfrm>
        </p:grpSpPr>
        <p:sp>
          <p:nvSpPr>
            <p:cNvPr id="8992" name="Google Shape;8992;p81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81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81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5" name="Google Shape;8995;p81"/>
          <p:cNvGrpSpPr/>
          <p:nvPr/>
        </p:nvGrpSpPr>
        <p:grpSpPr>
          <a:xfrm>
            <a:off x="3584280" y="3699191"/>
            <a:ext cx="358069" cy="317995"/>
            <a:chOff x="3584280" y="3699191"/>
            <a:chExt cx="358069" cy="317995"/>
          </a:xfrm>
        </p:grpSpPr>
        <p:sp>
          <p:nvSpPr>
            <p:cNvPr id="8996" name="Google Shape;8996;p81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81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81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81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0" name="Google Shape;9000;p81"/>
          <p:cNvGrpSpPr/>
          <p:nvPr/>
        </p:nvGrpSpPr>
        <p:grpSpPr>
          <a:xfrm>
            <a:off x="4129482" y="3681059"/>
            <a:ext cx="355402" cy="354291"/>
            <a:chOff x="4129482" y="3681059"/>
            <a:chExt cx="355402" cy="354291"/>
          </a:xfrm>
        </p:grpSpPr>
        <p:sp>
          <p:nvSpPr>
            <p:cNvPr id="9001" name="Google Shape;9001;p81"/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81"/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81"/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81"/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5" name="Google Shape;9005;p81"/>
          <p:cNvGrpSpPr/>
          <p:nvPr/>
        </p:nvGrpSpPr>
        <p:grpSpPr>
          <a:xfrm>
            <a:off x="4673540" y="3680297"/>
            <a:ext cx="355434" cy="355815"/>
            <a:chOff x="4673540" y="3680297"/>
            <a:chExt cx="355434" cy="355815"/>
          </a:xfrm>
        </p:grpSpPr>
        <p:sp>
          <p:nvSpPr>
            <p:cNvPr id="9006" name="Google Shape;9006;p81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81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81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9" name="Google Shape;9009;p81"/>
          <p:cNvGrpSpPr/>
          <p:nvPr/>
        </p:nvGrpSpPr>
        <p:grpSpPr>
          <a:xfrm>
            <a:off x="5779408" y="3699191"/>
            <a:ext cx="317645" cy="318757"/>
            <a:chOff x="5779408" y="3699191"/>
            <a:chExt cx="317645" cy="318757"/>
          </a:xfrm>
        </p:grpSpPr>
        <p:sp>
          <p:nvSpPr>
            <p:cNvPr id="9010" name="Google Shape;9010;p81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81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2" name="Google Shape;9012;p81"/>
          <p:cNvSpPr/>
          <p:nvPr/>
        </p:nvSpPr>
        <p:spPr>
          <a:xfrm>
            <a:off x="6304573" y="3694459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13" name="Google Shape;9013;p81"/>
          <p:cNvGrpSpPr/>
          <p:nvPr/>
        </p:nvGrpSpPr>
        <p:grpSpPr>
          <a:xfrm>
            <a:off x="7390435" y="3680868"/>
            <a:ext cx="372073" cy="355243"/>
            <a:chOff x="7390435" y="3680868"/>
            <a:chExt cx="372073" cy="355243"/>
          </a:xfrm>
        </p:grpSpPr>
        <p:sp>
          <p:nvSpPr>
            <p:cNvPr id="9014" name="Google Shape;9014;p81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81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81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81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81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81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0" name="Google Shape;9020;p81"/>
          <p:cNvGrpSpPr/>
          <p:nvPr/>
        </p:nvGrpSpPr>
        <p:grpSpPr>
          <a:xfrm>
            <a:off x="1675968" y="4125629"/>
            <a:ext cx="374709" cy="374010"/>
            <a:chOff x="1421638" y="4125629"/>
            <a:chExt cx="374709" cy="374010"/>
          </a:xfrm>
        </p:grpSpPr>
        <p:sp>
          <p:nvSpPr>
            <p:cNvPr id="9021" name="Google Shape;9021;p81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81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3" name="Google Shape;9023;p81"/>
          <p:cNvGrpSpPr/>
          <p:nvPr/>
        </p:nvGrpSpPr>
        <p:grpSpPr>
          <a:xfrm>
            <a:off x="2227584" y="4156304"/>
            <a:ext cx="357720" cy="342192"/>
            <a:chOff x="1973254" y="4156304"/>
            <a:chExt cx="357720" cy="342192"/>
          </a:xfrm>
        </p:grpSpPr>
        <p:sp>
          <p:nvSpPr>
            <p:cNvPr id="9024" name="Google Shape;9024;p81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81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81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81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81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81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0" name="Google Shape;9030;p81"/>
          <p:cNvGrpSpPr/>
          <p:nvPr/>
        </p:nvGrpSpPr>
        <p:grpSpPr>
          <a:xfrm>
            <a:off x="2778089" y="4135505"/>
            <a:ext cx="341049" cy="340318"/>
            <a:chOff x="2523759" y="4135505"/>
            <a:chExt cx="341049" cy="340318"/>
          </a:xfrm>
        </p:grpSpPr>
        <p:sp>
          <p:nvSpPr>
            <p:cNvPr id="9031" name="Google Shape;9031;p81"/>
            <p:cNvSpPr/>
            <p:nvPr/>
          </p:nvSpPr>
          <p:spPr>
            <a:xfrm>
              <a:off x="2523759" y="4135505"/>
              <a:ext cx="341049" cy="340318"/>
            </a:xfrm>
            <a:custGeom>
              <a:avLst/>
              <a:gdLst/>
              <a:ahLst/>
              <a:cxnLst/>
              <a:rect l="l" t="t" r="r" b="b"/>
              <a:pathLst>
                <a:path w="10740" h="10717" extrusionOk="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81"/>
            <p:cNvSpPr/>
            <p:nvPr/>
          </p:nvSpPr>
          <p:spPr>
            <a:xfrm>
              <a:off x="2561547" y="4278815"/>
              <a:ext cx="36709" cy="37058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3" name="Google Shape;9033;p81"/>
          <p:cNvGrpSpPr/>
          <p:nvPr/>
        </p:nvGrpSpPr>
        <p:grpSpPr>
          <a:xfrm>
            <a:off x="3294933" y="4130360"/>
            <a:ext cx="392079" cy="350353"/>
            <a:chOff x="3040603" y="4130360"/>
            <a:chExt cx="392079" cy="350353"/>
          </a:xfrm>
        </p:grpSpPr>
        <p:sp>
          <p:nvSpPr>
            <p:cNvPr id="9034" name="Google Shape;9034;p81"/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81"/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81"/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81"/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81"/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81"/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81"/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81"/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81"/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81"/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4" name="Google Shape;9044;p81"/>
          <p:cNvGrpSpPr/>
          <p:nvPr/>
        </p:nvGrpSpPr>
        <p:grpSpPr>
          <a:xfrm>
            <a:off x="3916474" y="4135505"/>
            <a:ext cx="232955" cy="340318"/>
            <a:chOff x="3662144" y="4135505"/>
            <a:chExt cx="232955" cy="340318"/>
          </a:xfrm>
        </p:grpSpPr>
        <p:sp>
          <p:nvSpPr>
            <p:cNvPr id="9045" name="Google Shape;9045;p81"/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81"/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81"/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81"/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9" name="Google Shape;9049;p81"/>
          <p:cNvGrpSpPr/>
          <p:nvPr/>
        </p:nvGrpSpPr>
        <p:grpSpPr>
          <a:xfrm>
            <a:off x="4403468" y="4121151"/>
            <a:ext cx="344065" cy="368644"/>
            <a:chOff x="4149138" y="4121151"/>
            <a:chExt cx="344065" cy="368644"/>
          </a:xfrm>
        </p:grpSpPr>
        <p:sp>
          <p:nvSpPr>
            <p:cNvPr id="9050" name="Google Shape;9050;p81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81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81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81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81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81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81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81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81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81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81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81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2" name="Google Shape;9062;p81"/>
          <p:cNvSpPr/>
          <p:nvPr/>
        </p:nvSpPr>
        <p:spPr>
          <a:xfrm>
            <a:off x="4946384" y="4135409"/>
            <a:ext cx="344097" cy="340033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3" name="Google Shape;9063;p81"/>
          <p:cNvGrpSpPr/>
          <p:nvPr/>
        </p:nvGrpSpPr>
        <p:grpSpPr>
          <a:xfrm>
            <a:off x="5460592" y="4174817"/>
            <a:ext cx="397763" cy="262804"/>
            <a:chOff x="5206262" y="4174817"/>
            <a:chExt cx="397763" cy="262804"/>
          </a:xfrm>
        </p:grpSpPr>
        <p:sp>
          <p:nvSpPr>
            <p:cNvPr id="9064" name="Google Shape;9064;p81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81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81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81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81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81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81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1" name="Google Shape;9071;p81"/>
          <p:cNvGrpSpPr/>
          <p:nvPr/>
        </p:nvGrpSpPr>
        <p:grpSpPr>
          <a:xfrm>
            <a:off x="5981946" y="4204699"/>
            <a:ext cx="440505" cy="290018"/>
            <a:chOff x="5727616" y="4204699"/>
            <a:chExt cx="440505" cy="290018"/>
          </a:xfrm>
        </p:grpSpPr>
        <p:sp>
          <p:nvSpPr>
            <p:cNvPr id="9072" name="Google Shape;9072;p81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81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81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81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81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81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81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81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0" name="Google Shape;9080;p81"/>
          <p:cNvGrpSpPr/>
          <p:nvPr/>
        </p:nvGrpSpPr>
        <p:grpSpPr>
          <a:xfrm>
            <a:off x="6664393" y="4135124"/>
            <a:ext cx="159950" cy="364516"/>
            <a:chOff x="6410063" y="4135124"/>
            <a:chExt cx="159950" cy="364516"/>
          </a:xfrm>
        </p:grpSpPr>
        <p:sp>
          <p:nvSpPr>
            <p:cNvPr id="9081" name="Google Shape;9081;p81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81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81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81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5" name="Google Shape;9085;p81"/>
          <p:cNvGrpSpPr/>
          <p:nvPr/>
        </p:nvGrpSpPr>
        <p:grpSpPr>
          <a:xfrm>
            <a:off x="7178982" y="4135505"/>
            <a:ext cx="214378" cy="364135"/>
            <a:chOff x="6924652" y="4135505"/>
            <a:chExt cx="214378" cy="364135"/>
          </a:xfrm>
        </p:grpSpPr>
        <p:sp>
          <p:nvSpPr>
            <p:cNvPr id="9086" name="Google Shape;9086;p81"/>
            <p:cNvSpPr/>
            <p:nvPr/>
          </p:nvSpPr>
          <p:spPr>
            <a:xfrm>
              <a:off x="6996482" y="4135505"/>
              <a:ext cx="70718" cy="71099"/>
            </a:xfrm>
            <a:custGeom>
              <a:avLst/>
              <a:gdLst/>
              <a:ahLst/>
              <a:cxnLst/>
              <a:rect l="l" t="t" r="r" b="b"/>
              <a:pathLst>
                <a:path w="2227" h="2239" extrusionOk="0">
                  <a:moveTo>
                    <a:pt x="1119" y="346"/>
                  </a:moveTo>
                  <a:cubicBezTo>
                    <a:pt x="1548" y="346"/>
                    <a:pt x="1893" y="691"/>
                    <a:pt x="1893" y="1120"/>
                  </a:cubicBezTo>
                  <a:cubicBezTo>
                    <a:pt x="1893" y="1548"/>
                    <a:pt x="1548" y="1894"/>
                    <a:pt x="1119" y="1894"/>
                  </a:cubicBezTo>
                  <a:cubicBezTo>
                    <a:pt x="679" y="1894"/>
                    <a:pt x="345" y="1548"/>
                    <a:pt x="345" y="1120"/>
                  </a:cubicBezTo>
                  <a:cubicBezTo>
                    <a:pt x="345" y="691"/>
                    <a:pt x="703" y="346"/>
                    <a:pt x="1119" y="346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12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81"/>
            <p:cNvSpPr/>
            <p:nvPr/>
          </p:nvSpPr>
          <p:spPr>
            <a:xfrm>
              <a:off x="7018012" y="4345183"/>
              <a:ext cx="88882" cy="154456"/>
            </a:xfrm>
            <a:custGeom>
              <a:avLst/>
              <a:gdLst/>
              <a:ahLst/>
              <a:cxnLst/>
              <a:rect l="l" t="t" r="r" b="b"/>
              <a:pathLst>
                <a:path w="2799" h="4864" extrusionOk="0">
                  <a:moveTo>
                    <a:pt x="2293" y="0"/>
                  </a:moveTo>
                  <a:cubicBezTo>
                    <a:pt x="2280" y="0"/>
                    <a:pt x="2266" y="2"/>
                    <a:pt x="2251" y="6"/>
                  </a:cubicBezTo>
                  <a:cubicBezTo>
                    <a:pt x="2168" y="41"/>
                    <a:pt x="2108" y="125"/>
                    <a:pt x="2132" y="220"/>
                  </a:cubicBezTo>
                  <a:lnTo>
                    <a:pt x="2358" y="1077"/>
                  </a:lnTo>
                  <a:lnTo>
                    <a:pt x="1549" y="1077"/>
                  </a:lnTo>
                  <a:cubicBezTo>
                    <a:pt x="1465" y="1077"/>
                    <a:pt x="1394" y="1160"/>
                    <a:pt x="1394" y="1244"/>
                  </a:cubicBezTo>
                  <a:lnTo>
                    <a:pt x="1394" y="4280"/>
                  </a:lnTo>
                  <a:cubicBezTo>
                    <a:pt x="1394" y="4411"/>
                    <a:pt x="1287" y="4518"/>
                    <a:pt x="1156" y="4518"/>
                  </a:cubicBezTo>
                  <a:cubicBezTo>
                    <a:pt x="1013" y="4518"/>
                    <a:pt x="918" y="4411"/>
                    <a:pt x="918" y="4280"/>
                  </a:cubicBezTo>
                  <a:lnTo>
                    <a:pt x="918" y="1244"/>
                  </a:lnTo>
                  <a:cubicBezTo>
                    <a:pt x="918" y="1160"/>
                    <a:pt x="834" y="1077"/>
                    <a:pt x="751" y="1077"/>
                  </a:cubicBezTo>
                  <a:lnTo>
                    <a:pt x="168" y="1077"/>
                  </a:lnTo>
                  <a:cubicBezTo>
                    <a:pt x="84" y="1077"/>
                    <a:pt x="1" y="1160"/>
                    <a:pt x="1" y="1244"/>
                  </a:cubicBezTo>
                  <a:lnTo>
                    <a:pt x="1" y="2482"/>
                  </a:lnTo>
                  <a:cubicBezTo>
                    <a:pt x="1" y="2565"/>
                    <a:pt x="84" y="2649"/>
                    <a:pt x="168" y="2649"/>
                  </a:cubicBezTo>
                  <a:cubicBezTo>
                    <a:pt x="263" y="2649"/>
                    <a:pt x="334" y="2565"/>
                    <a:pt x="334" y="2482"/>
                  </a:cubicBezTo>
                  <a:lnTo>
                    <a:pt x="334" y="1422"/>
                  </a:lnTo>
                  <a:lnTo>
                    <a:pt x="584" y="1422"/>
                  </a:lnTo>
                  <a:lnTo>
                    <a:pt x="584" y="4280"/>
                  </a:lnTo>
                  <a:cubicBezTo>
                    <a:pt x="584" y="4589"/>
                    <a:pt x="834" y="4863"/>
                    <a:pt x="1168" y="4863"/>
                  </a:cubicBezTo>
                  <a:cubicBezTo>
                    <a:pt x="1477" y="4863"/>
                    <a:pt x="1751" y="4601"/>
                    <a:pt x="1751" y="4280"/>
                  </a:cubicBezTo>
                  <a:lnTo>
                    <a:pt x="1751" y="1422"/>
                  </a:lnTo>
                  <a:lnTo>
                    <a:pt x="2608" y="1422"/>
                  </a:lnTo>
                  <a:cubicBezTo>
                    <a:pt x="2715" y="1422"/>
                    <a:pt x="2799" y="1315"/>
                    <a:pt x="2775" y="1208"/>
                  </a:cubicBezTo>
                  <a:lnTo>
                    <a:pt x="2465" y="125"/>
                  </a:lnTo>
                  <a:cubicBezTo>
                    <a:pt x="2435" y="54"/>
                    <a:pt x="2370" y="0"/>
                    <a:pt x="2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81"/>
            <p:cNvSpPr/>
            <p:nvPr/>
          </p:nvSpPr>
          <p:spPr>
            <a:xfrm>
              <a:off x="6948850" y="4212638"/>
              <a:ext cx="190181" cy="149884"/>
            </a:xfrm>
            <a:custGeom>
              <a:avLst/>
              <a:gdLst/>
              <a:ahLst/>
              <a:cxnLst/>
              <a:rect l="l" t="t" r="r" b="b"/>
              <a:pathLst>
                <a:path w="5989" h="4720" extrusionOk="0">
                  <a:moveTo>
                    <a:pt x="1548" y="0"/>
                  </a:moveTo>
                  <a:cubicBezTo>
                    <a:pt x="917" y="0"/>
                    <a:pt x="369" y="417"/>
                    <a:pt x="179" y="1012"/>
                  </a:cubicBezTo>
                  <a:lnTo>
                    <a:pt x="179" y="1024"/>
                  </a:lnTo>
                  <a:lnTo>
                    <a:pt x="24" y="1596"/>
                  </a:lnTo>
                  <a:cubicBezTo>
                    <a:pt x="0" y="1679"/>
                    <a:pt x="60" y="1774"/>
                    <a:pt x="143" y="1798"/>
                  </a:cubicBezTo>
                  <a:cubicBezTo>
                    <a:pt x="160" y="1805"/>
                    <a:pt x="177" y="1809"/>
                    <a:pt x="194" y="1809"/>
                  </a:cubicBezTo>
                  <a:cubicBezTo>
                    <a:pt x="262" y="1809"/>
                    <a:pt x="329" y="1755"/>
                    <a:pt x="357" y="1679"/>
                  </a:cubicBezTo>
                  <a:lnTo>
                    <a:pt x="500" y="1132"/>
                  </a:lnTo>
                  <a:lnTo>
                    <a:pt x="500" y="1120"/>
                  </a:lnTo>
                  <a:cubicBezTo>
                    <a:pt x="631" y="655"/>
                    <a:pt x="1072" y="334"/>
                    <a:pt x="1548" y="334"/>
                  </a:cubicBezTo>
                  <a:lnTo>
                    <a:pt x="3727" y="334"/>
                  </a:lnTo>
                  <a:cubicBezTo>
                    <a:pt x="4203" y="334"/>
                    <a:pt x="4643" y="655"/>
                    <a:pt x="4774" y="1120"/>
                  </a:cubicBezTo>
                  <a:lnTo>
                    <a:pt x="4774" y="1132"/>
                  </a:lnTo>
                  <a:lnTo>
                    <a:pt x="5596" y="4084"/>
                  </a:lnTo>
                  <a:cubicBezTo>
                    <a:pt x="5620" y="4191"/>
                    <a:pt x="5548" y="4334"/>
                    <a:pt x="5429" y="4382"/>
                  </a:cubicBezTo>
                  <a:cubicBezTo>
                    <a:pt x="5414" y="4385"/>
                    <a:pt x="5398" y="4386"/>
                    <a:pt x="5383" y="4386"/>
                  </a:cubicBezTo>
                  <a:cubicBezTo>
                    <a:pt x="5278" y="4386"/>
                    <a:pt x="5173" y="4319"/>
                    <a:pt x="5132" y="4215"/>
                  </a:cubicBezTo>
                  <a:lnTo>
                    <a:pt x="4382" y="1560"/>
                  </a:lnTo>
                  <a:cubicBezTo>
                    <a:pt x="4346" y="1405"/>
                    <a:pt x="4179" y="1286"/>
                    <a:pt x="4012" y="1286"/>
                  </a:cubicBezTo>
                  <a:cubicBezTo>
                    <a:pt x="3762" y="1286"/>
                    <a:pt x="3572" y="1524"/>
                    <a:pt x="3631" y="1774"/>
                  </a:cubicBezTo>
                  <a:lnTo>
                    <a:pt x="4131" y="3751"/>
                  </a:lnTo>
                  <a:cubicBezTo>
                    <a:pt x="4161" y="3830"/>
                    <a:pt x="4223" y="3876"/>
                    <a:pt x="4298" y="3876"/>
                  </a:cubicBezTo>
                  <a:cubicBezTo>
                    <a:pt x="4313" y="3876"/>
                    <a:pt x="4329" y="3874"/>
                    <a:pt x="4346" y="3870"/>
                  </a:cubicBezTo>
                  <a:cubicBezTo>
                    <a:pt x="4429" y="3834"/>
                    <a:pt x="4489" y="3751"/>
                    <a:pt x="4465" y="3656"/>
                  </a:cubicBezTo>
                  <a:lnTo>
                    <a:pt x="3953" y="1679"/>
                  </a:lnTo>
                  <a:cubicBezTo>
                    <a:pt x="3946" y="1637"/>
                    <a:pt x="3980" y="1607"/>
                    <a:pt x="4012" y="1607"/>
                  </a:cubicBezTo>
                  <a:cubicBezTo>
                    <a:pt x="4034" y="1607"/>
                    <a:pt x="4055" y="1621"/>
                    <a:pt x="4060" y="1655"/>
                  </a:cubicBezTo>
                  <a:lnTo>
                    <a:pt x="4798" y="4299"/>
                  </a:lnTo>
                  <a:cubicBezTo>
                    <a:pt x="4879" y="4552"/>
                    <a:pt x="5116" y="4719"/>
                    <a:pt x="5368" y="4719"/>
                  </a:cubicBezTo>
                  <a:cubicBezTo>
                    <a:pt x="5412" y="4719"/>
                    <a:pt x="5456" y="4714"/>
                    <a:pt x="5501" y="4703"/>
                  </a:cubicBezTo>
                  <a:cubicBezTo>
                    <a:pt x="5810" y="4620"/>
                    <a:pt x="5989" y="4287"/>
                    <a:pt x="5917" y="3989"/>
                  </a:cubicBezTo>
                  <a:lnTo>
                    <a:pt x="5096" y="1024"/>
                  </a:lnTo>
                  <a:lnTo>
                    <a:pt x="5096" y="1012"/>
                  </a:lnTo>
                  <a:cubicBezTo>
                    <a:pt x="4917" y="417"/>
                    <a:pt x="4358" y="0"/>
                    <a:pt x="3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81"/>
            <p:cNvSpPr/>
            <p:nvPr/>
          </p:nvSpPr>
          <p:spPr>
            <a:xfrm>
              <a:off x="6924652" y="4252331"/>
              <a:ext cx="103617" cy="245815"/>
            </a:xfrm>
            <a:custGeom>
              <a:avLst/>
              <a:gdLst/>
              <a:ahLst/>
              <a:cxnLst/>
              <a:rect l="l" t="t" r="r" b="b"/>
              <a:pathLst>
                <a:path w="3263" h="7741" extrusionOk="0">
                  <a:moveTo>
                    <a:pt x="1988" y="1"/>
                  </a:moveTo>
                  <a:cubicBezTo>
                    <a:pt x="1810" y="1"/>
                    <a:pt x="1667" y="120"/>
                    <a:pt x="1619" y="286"/>
                  </a:cubicBezTo>
                  <a:lnTo>
                    <a:pt x="881" y="2930"/>
                  </a:lnTo>
                  <a:cubicBezTo>
                    <a:pt x="851" y="3030"/>
                    <a:pt x="754" y="3105"/>
                    <a:pt x="645" y="3105"/>
                  </a:cubicBezTo>
                  <a:cubicBezTo>
                    <a:pt x="625" y="3105"/>
                    <a:pt x="604" y="3102"/>
                    <a:pt x="583" y="3096"/>
                  </a:cubicBezTo>
                  <a:cubicBezTo>
                    <a:pt x="464" y="3072"/>
                    <a:pt x="381" y="2930"/>
                    <a:pt x="417" y="2799"/>
                  </a:cubicBezTo>
                  <a:lnTo>
                    <a:pt x="905" y="1048"/>
                  </a:lnTo>
                  <a:cubicBezTo>
                    <a:pt x="941" y="953"/>
                    <a:pt x="881" y="870"/>
                    <a:pt x="786" y="834"/>
                  </a:cubicBezTo>
                  <a:cubicBezTo>
                    <a:pt x="773" y="830"/>
                    <a:pt x="760" y="829"/>
                    <a:pt x="748" y="829"/>
                  </a:cubicBezTo>
                  <a:cubicBezTo>
                    <a:pt x="675" y="829"/>
                    <a:pt x="604" y="882"/>
                    <a:pt x="583" y="953"/>
                  </a:cubicBezTo>
                  <a:lnTo>
                    <a:pt x="83" y="2715"/>
                  </a:lnTo>
                  <a:cubicBezTo>
                    <a:pt x="0" y="3013"/>
                    <a:pt x="191" y="3334"/>
                    <a:pt x="488" y="3406"/>
                  </a:cubicBezTo>
                  <a:cubicBezTo>
                    <a:pt x="541" y="3423"/>
                    <a:pt x="594" y="3430"/>
                    <a:pt x="647" y="3430"/>
                  </a:cubicBezTo>
                  <a:cubicBezTo>
                    <a:pt x="895" y="3430"/>
                    <a:pt x="1132" y="3258"/>
                    <a:pt x="1191" y="3013"/>
                  </a:cubicBezTo>
                  <a:lnTo>
                    <a:pt x="1929" y="358"/>
                  </a:lnTo>
                  <a:cubicBezTo>
                    <a:pt x="1938" y="329"/>
                    <a:pt x="1964" y="315"/>
                    <a:pt x="1988" y="315"/>
                  </a:cubicBezTo>
                  <a:cubicBezTo>
                    <a:pt x="2024" y="315"/>
                    <a:pt x="2057" y="344"/>
                    <a:pt x="2036" y="393"/>
                  </a:cubicBezTo>
                  <a:lnTo>
                    <a:pt x="1083" y="4096"/>
                  </a:lnTo>
                  <a:cubicBezTo>
                    <a:pt x="1060" y="4203"/>
                    <a:pt x="1143" y="4299"/>
                    <a:pt x="1250" y="4299"/>
                  </a:cubicBezTo>
                  <a:lnTo>
                    <a:pt x="2107" y="4299"/>
                  </a:lnTo>
                  <a:lnTo>
                    <a:pt x="2107" y="7156"/>
                  </a:lnTo>
                  <a:cubicBezTo>
                    <a:pt x="2107" y="7478"/>
                    <a:pt x="2346" y="7728"/>
                    <a:pt x="2667" y="7740"/>
                  </a:cubicBezTo>
                  <a:cubicBezTo>
                    <a:pt x="2676" y="7740"/>
                    <a:pt x="2684" y="7740"/>
                    <a:pt x="2693" y="7740"/>
                  </a:cubicBezTo>
                  <a:cubicBezTo>
                    <a:pt x="2922" y="7740"/>
                    <a:pt x="3146" y="7589"/>
                    <a:pt x="3227" y="7371"/>
                  </a:cubicBezTo>
                  <a:cubicBezTo>
                    <a:pt x="3262" y="7311"/>
                    <a:pt x="3262" y="7240"/>
                    <a:pt x="3262" y="7156"/>
                  </a:cubicBezTo>
                  <a:lnTo>
                    <a:pt x="3262" y="6025"/>
                  </a:lnTo>
                  <a:cubicBezTo>
                    <a:pt x="3262" y="5966"/>
                    <a:pt x="3179" y="5894"/>
                    <a:pt x="3096" y="5894"/>
                  </a:cubicBezTo>
                  <a:cubicBezTo>
                    <a:pt x="3000" y="5894"/>
                    <a:pt x="2929" y="5966"/>
                    <a:pt x="2929" y="6061"/>
                  </a:cubicBezTo>
                  <a:lnTo>
                    <a:pt x="2929" y="7192"/>
                  </a:lnTo>
                  <a:cubicBezTo>
                    <a:pt x="2929" y="7323"/>
                    <a:pt x="2810" y="7430"/>
                    <a:pt x="2679" y="7430"/>
                  </a:cubicBezTo>
                  <a:cubicBezTo>
                    <a:pt x="2560" y="7430"/>
                    <a:pt x="2453" y="7311"/>
                    <a:pt x="2453" y="7180"/>
                  </a:cubicBezTo>
                  <a:lnTo>
                    <a:pt x="2453" y="4156"/>
                  </a:lnTo>
                  <a:cubicBezTo>
                    <a:pt x="2453" y="4061"/>
                    <a:pt x="2381" y="3989"/>
                    <a:pt x="2286" y="3989"/>
                  </a:cubicBezTo>
                  <a:lnTo>
                    <a:pt x="1488" y="3989"/>
                  </a:lnTo>
                  <a:lnTo>
                    <a:pt x="2381" y="489"/>
                  </a:lnTo>
                  <a:cubicBezTo>
                    <a:pt x="2441" y="251"/>
                    <a:pt x="2250" y="1"/>
                    <a:pt x="19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0" name="Google Shape;9090;p81"/>
          <p:cNvGrpSpPr/>
          <p:nvPr/>
        </p:nvGrpSpPr>
        <p:grpSpPr>
          <a:xfrm>
            <a:off x="7639081" y="4147984"/>
            <a:ext cx="380012" cy="351274"/>
            <a:chOff x="7384751" y="4147984"/>
            <a:chExt cx="380012" cy="351274"/>
          </a:xfrm>
        </p:grpSpPr>
        <p:sp>
          <p:nvSpPr>
            <p:cNvPr id="9091" name="Google Shape;9091;p81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81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81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81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81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6" name="Google Shape;9096;p81"/>
          <p:cNvSpPr txBox="1"/>
          <p:nvPr/>
        </p:nvSpPr>
        <p:spPr>
          <a:xfrm>
            <a:off x="828875" y="1176707"/>
            <a:ext cx="75258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You can</a:t>
            </a:r>
            <a:r>
              <a:rPr lang="en" sz="1100">
                <a:solidFill>
                  <a:srgbClr val="435D74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435D74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these icons without losing quality.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You can </a:t>
            </a:r>
            <a:r>
              <a:rPr lang="en" sz="1100">
                <a:solidFill>
                  <a:srgbClr val="869FB2"/>
                </a:solidFill>
              </a:rPr>
              <a:t>change the stroke and fill color</a:t>
            </a:r>
            <a:r>
              <a:rPr lang="en" sz="1100">
                <a:solidFill>
                  <a:srgbClr val="FFFFFF"/>
                </a:solidFill>
              </a:rPr>
              <a:t>; just select the icon and click on the</a:t>
            </a:r>
            <a:r>
              <a:rPr lang="en" sz="1100">
                <a:solidFill>
                  <a:srgbClr val="435D74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paint bucket/pen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 Google Slides, you can also use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Flaticon’s extension</a:t>
            </a:r>
            <a:r>
              <a:rPr lang="en" sz="1100">
                <a:solidFill>
                  <a:srgbClr val="FFFFFF"/>
                </a:solidFill>
              </a:rPr>
              <a:t>, allowing you to customize and add even more icons.</a:t>
            </a:r>
            <a:br>
              <a:rPr lang="en" sz="1100">
                <a:solidFill>
                  <a:srgbClr val="435D74"/>
                </a:solidFill>
              </a:rPr>
            </a:br>
            <a:endParaRPr sz="1100">
              <a:solidFill>
                <a:srgbClr val="435D74"/>
              </a:solidFill>
            </a:endParaRPr>
          </a:p>
        </p:txBody>
      </p:sp>
      <p:sp>
        <p:nvSpPr>
          <p:cNvPr id="9097" name="Google Shape;9097;p81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...and our sets of editable icons</a:t>
            </a:r>
            <a:endParaRPr/>
          </a:p>
        </p:txBody>
      </p:sp>
      <p:grpSp>
        <p:nvGrpSpPr>
          <p:cNvPr id="9098" name="Google Shape;9098;p81"/>
          <p:cNvGrpSpPr/>
          <p:nvPr/>
        </p:nvGrpSpPr>
        <p:grpSpPr>
          <a:xfrm>
            <a:off x="1124907" y="4124000"/>
            <a:ext cx="374177" cy="374263"/>
            <a:chOff x="775325" y="4143525"/>
            <a:chExt cx="468776" cy="468884"/>
          </a:xfrm>
        </p:grpSpPr>
        <p:sp>
          <p:nvSpPr>
            <p:cNvPr id="9099" name="Google Shape;9099;p81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81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81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81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5" name="Google Shape;11765;p86"/>
          <p:cNvGrpSpPr/>
          <p:nvPr/>
        </p:nvGrpSpPr>
        <p:grpSpPr>
          <a:xfrm>
            <a:off x="849677" y="1576858"/>
            <a:ext cx="347872" cy="347488"/>
            <a:chOff x="849677" y="1500658"/>
            <a:chExt cx="347872" cy="347488"/>
          </a:xfrm>
        </p:grpSpPr>
        <p:sp>
          <p:nvSpPr>
            <p:cNvPr id="11766" name="Google Shape;11766;p86"/>
            <p:cNvSpPr/>
            <p:nvPr/>
          </p:nvSpPr>
          <p:spPr>
            <a:xfrm>
              <a:off x="84967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10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60" y="2715"/>
                    <a:pt x="1441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84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75" y="310"/>
                    <a:pt x="10549" y="1084"/>
                    <a:pt x="10549" y="2024"/>
                  </a:cubicBezTo>
                  <a:cubicBezTo>
                    <a:pt x="10549" y="2584"/>
                    <a:pt x="10275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3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23" y="989"/>
                  </a:cubicBezTo>
                  <a:cubicBezTo>
                    <a:pt x="9002" y="989"/>
                    <a:pt x="9204" y="1036"/>
                    <a:pt x="9347" y="1143"/>
                  </a:cubicBezTo>
                  <a:cubicBezTo>
                    <a:pt x="9369" y="1154"/>
                    <a:pt x="9394" y="1160"/>
                    <a:pt x="9421" y="1160"/>
                  </a:cubicBezTo>
                  <a:cubicBezTo>
                    <a:pt x="9479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3" y="858"/>
                  </a:cubicBezTo>
                  <a:cubicBezTo>
                    <a:pt x="9299" y="739"/>
                    <a:pt x="9061" y="667"/>
                    <a:pt x="8823" y="667"/>
                  </a:cubicBezTo>
                  <a:cubicBezTo>
                    <a:pt x="8287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16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60" y="10859"/>
                    <a:pt x="5430" y="10859"/>
                  </a:cubicBezTo>
                  <a:cubicBezTo>
                    <a:pt x="6799" y="10859"/>
                    <a:pt x="8061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23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54" y="0"/>
                    <a:pt x="8847" y="0"/>
                  </a:cubicBezTo>
                  <a:cubicBezTo>
                    <a:pt x="8025" y="0"/>
                    <a:pt x="7275" y="489"/>
                    <a:pt x="6966" y="1251"/>
                  </a:cubicBezTo>
                  <a:cubicBezTo>
                    <a:pt x="6477" y="1096"/>
                    <a:pt x="5965" y="1024"/>
                    <a:pt x="5430" y="1024"/>
                  </a:cubicBezTo>
                  <a:cubicBezTo>
                    <a:pt x="4894" y="1024"/>
                    <a:pt x="4394" y="1096"/>
                    <a:pt x="3894" y="1251"/>
                  </a:cubicBezTo>
                  <a:cubicBezTo>
                    <a:pt x="3584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86"/>
            <p:cNvSpPr/>
            <p:nvPr/>
          </p:nvSpPr>
          <p:spPr>
            <a:xfrm>
              <a:off x="936557" y="1663346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45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50" y="334"/>
                    <a:pt x="833" y="250"/>
                    <a:pt x="833" y="167"/>
                  </a:cubicBezTo>
                  <a:cubicBezTo>
                    <a:pt x="833" y="72"/>
                    <a:pt x="750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11768;p86"/>
            <p:cNvSpPr/>
            <p:nvPr/>
          </p:nvSpPr>
          <p:spPr>
            <a:xfrm>
              <a:off x="106682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25" y="596"/>
                    <a:pt x="1025" y="691"/>
                  </a:cubicBezTo>
                  <a:lnTo>
                    <a:pt x="1025" y="846"/>
                  </a:lnTo>
                  <a:cubicBezTo>
                    <a:pt x="1025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9" name="Google Shape;11769;p86"/>
            <p:cNvSpPr/>
            <p:nvPr/>
          </p:nvSpPr>
          <p:spPr>
            <a:xfrm>
              <a:off x="893101" y="1636178"/>
              <a:ext cx="110144" cy="116352"/>
            </a:xfrm>
            <a:custGeom>
              <a:avLst/>
              <a:gdLst/>
              <a:ahLst/>
              <a:cxnLst/>
              <a:rect l="l" t="t" r="r" b="b"/>
              <a:pathLst>
                <a:path w="3442" h="3636" extrusionOk="0">
                  <a:moveTo>
                    <a:pt x="1926" y="1"/>
                  </a:moveTo>
                  <a:cubicBezTo>
                    <a:pt x="1743" y="1"/>
                    <a:pt x="1556" y="34"/>
                    <a:pt x="1370" y="99"/>
                  </a:cubicBezTo>
                  <a:cubicBezTo>
                    <a:pt x="941" y="254"/>
                    <a:pt x="560" y="576"/>
                    <a:pt x="310" y="992"/>
                  </a:cubicBezTo>
                  <a:cubicBezTo>
                    <a:pt x="84" y="1373"/>
                    <a:pt x="1" y="1802"/>
                    <a:pt x="48" y="2219"/>
                  </a:cubicBezTo>
                  <a:cubicBezTo>
                    <a:pt x="60" y="2302"/>
                    <a:pt x="132" y="2361"/>
                    <a:pt x="227" y="2361"/>
                  </a:cubicBezTo>
                  <a:cubicBezTo>
                    <a:pt x="310" y="2350"/>
                    <a:pt x="370" y="2278"/>
                    <a:pt x="370" y="2183"/>
                  </a:cubicBezTo>
                  <a:cubicBezTo>
                    <a:pt x="346" y="1850"/>
                    <a:pt x="417" y="1469"/>
                    <a:pt x="608" y="1159"/>
                  </a:cubicBezTo>
                  <a:cubicBezTo>
                    <a:pt x="822" y="802"/>
                    <a:pt x="1132" y="540"/>
                    <a:pt x="1489" y="397"/>
                  </a:cubicBezTo>
                  <a:cubicBezTo>
                    <a:pt x="1635" y="348"/>
                    <a:pt x="1782" y="323"/>
                    <a:pt x="1922" y="323"/>
                  </a:cubicBezTo>
                  <a:cubicBezTo>
                    <a:pt x="2125" y="323"/>
                    <a:pt x="2316" y="375"/>
                    <a:pt x="2477" y="480"/>
                  </a:cubicBezTo>
                  <a:cubicBezTo>
                    <a:pt x="2775" y="635"/>
                    <a:pt x="2977" y="933"/>
                    <a:pt x="3049" y="1314"/>
                  </a:cubicBezTo>
                  <a:cubicBezTo>
                    <a:pt x="3120" y="1683"/>
                    <a:pt x="3037" y="2100"/>
                    <a:pt x="2822" y="2457"/>
                  </a:cubicBezTo>
                  <a:cubicBezTo>
                    <a:pt x="2511" y="2985"/>
                    <a:pt x="1984" y="3293"/>
                    <a:pt x="1482" y="3293"/>
                  </a:cubicBezTo>
                  <a:cubicBezTo>
                    <a:pt x="1294" y="3293"/>
                    <a:pt x="1110" y="3250"/>
                    <a:pt x="941" y="3159"/>
                  </a:cubicBezTo>
                  <a:cubicBezTo>
                    <a:pt x="787" y="3064"/>
                    <a:pt x="667" y="2957"/>
                    <a:pt x="584" y="2814"/>
                  </a:cubicBezTo>
                  <a:cubicBezTo>
                    <a:pt x="553" y="2768"/>
                    <a:pt x="498" y="2742"/>
                    <a:pt x="443" y="2742"/>
                  </a:cubicBezTo>
                  <a:cubicBezTo>
                    <a:pt x="413" y="2742"/>
                    <a:pt x="383" y="2749"/>
                    <a:pt x="358" y="2766"/>
                  </a:cubicBezTo>
                  <a:cubicBezTo>
                    <a:pt x="286" y="2814"/>
                    <a:pt x="263" y="2921"/>
                    <a:pt x="310" y="2993"/>
                  </a:cubicBezTo>
                  <a:cubicBezTo>
                    <a:pt x="429" y="3171"/>
                    <a:pt x="596" y="3314"/>
                    <a:pt x="787" y="3433"/>
                  </a:cubicBezTo>
                  <a:cubicBezTo>
                    <a:pt x="1013" y="3576"/>
                    <a:pt x="1251" y="3635"/>
                    <a:pt x="1501" y="3635"/>
                  </a:cubicBezTo>
                  <a:cubicBezTo>
                    <a:pt x="2108" y="3635"/>
                    <a:pt x="2739" y="3254"/>
                    <a:pt x="3108" y="2635"/>
                  </a:cubicBezTo>
                  <a:cubicBezTo>
                    <a:pt x="3346" y="2195"/>
                    <a:pt x="3442" y="1695"/>
                    <a:pt x="3346" y="1254"/>
                  </a:cubicBezTo>
                  <a:cubicBezTo>
                    <a:pt x="3263" y="790"/>
                    <a:pt x="3001" y="421"/>
                    <a:pt x="2632" y="195"/>
                  </a:cubicBezTo>
                  <a:cubicBezTo>
                    <a:pt x="2418" y="64"/>
                    <a:pt x="2177" y="1"/>
                    <a:pt x="19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0" name="Google Shape;11770;p86"/>
            <p:cNvSpPr/>
            <p:nvPr/>
          </p:nvSpPr>
          <p:spPr>
            <a:xfrm>
              <a:off x="1043597" y="1636882"/>
              <a:ext cx="116608" cy="115264"/>
            </a:xfrm>
            <a:custGeom>
              <a:avLst/>
              <a:gdLst/>
              <a:ahLst/>
              <a:cxnLst/>
              <a:rect l="l" t="t" r="r" b="b"/>
              <a:pathLst>
                <a:path w="3644" h="3602" extrusionOk="0">
                  <a:moveTo>
                    <a:pt x="1513" y="292"/>
                  </a:moveTo>
                  <a:cubicBezTo>
                    <a:pt x="1668" y="292"/>
                    <a:pt x="1810" y="327"/>
                    <a:pt x="1965" y="363"/>
                  </a:cubicBezTo>
                  <a:cubicBezTo>
                    <a:pt x="2322" y="506"/>
                    <a:pt x="2632" y="768"/>
                    <a:pt x="2846" y="1125"/>
                  </a:cubicBezTo>
                  <a:cubicBezTo>
                    <a:pt x="3275" y="1887"/>
                    <a:pt x="3120" y="2780"/>
                    <a:pt x="2513" y="3125"/>
                  </a:cubicBezTo>
                  <a:cubicBezTo>
                    <a:pt x="2344" y="3225"/>
                    <a:pt x="2157" y="3271"/>
                    <a:pt x="1965" y="3271"/>
                  </a:cubicBezTo>
                  <a:cubicBezTo>
                    <a:pt x="1467" y="3271"/>
                    <a:pt x="938" y="2956"/>
                    <a:pt x="620" y="2423"/>
                  </a:cubicBezTo>
                  <a:cubicBezTo>
                    <a:pt x="417" y="2066"/>
                    <a:pt x="346" y="1649"/>
                    <a:pt x="405" y="1280"/>
                  </a:cubicBezTo>
                  <a:cubicBezTo>
                    <a:pt x="477" y="899"/>
                    <a:pt x="667" y="601"/>
                    <a:pt x="965" y="446"/>
                  </a:cubicBezTo>
                  <a:cubicBezTo>
                    <a:pt x="1132" y="339"/>
                    <a:pt x="1322" y="292"/>
                    <a:pt x="1513" y="292"/>
                  </a:cubicBezTo>
                  <a:close/>
                  <a:moveTo>
                    <a:pt x="1522" y="0"/>
                  </a:moveTo>
                  <a:cubicBezTo>
                    <a:pt x="1267" y="0"/>
                    <a:pt x="1022" y="66"/>
                    <a:pt x="798" y="184"/>
                  </a:cubicBezTo>
                  <a:cubicBezTo>
                    <a:pt x="429" y="411"/>
                    <a:pt x="179" y="780"/>
                    <a:pt x="84" y="1244"/>
                  </a:cubicBezTo>
                  <a:cubicBezTo>
                    <a:pt x="1" y="1697"/>
                    <a:pt x="108" y="2185"/>
                    <a:pt x="346" y="2601"/>
                  </a:cubicBezTo>
                  <a:cubicBezTo>
                    <a:pt x="703" y="3221"/>
                    <a:pt x="1334" y="3602"/>
                    <a:pt x="1953" y="3602"/>
                  </a:cubicBezTo>
                  <a:cubicBezTo>
                    <a:pt x="2203" y="3602"/>
                    <a:pt x="2441" y="3542"/>
                    <a:pt x="2668" y="3399"/>
                  </a:cubicBezTo>
                  <a:cubicBezTo>
                    <a:pt x="3442" y="2959"/>
                    <a:pt x="3644" y="1875"/>
                    <a:pt x="3120" y="994"/>
                  </a:cubicBezTo>
                  <a:cubicBezTo>
                    <a:pt x="2870" y="565"/>
                    <a:pt x="2501" y="244"/>
                    <a:pt x="2072" y="101"/>
                  </a:cubicBezTo>
                  <a:cubicBezTo>
                    <a:pt x="1886" y="32"/>
                    <a:pt x="1701" y="0"/>
                    <a:pt x="15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11771;p86"/>
            <p:cNvSpPr/>
            <p:nvPr/>
          </p:nvSpPr>
          <p:spPr>
            <a:xfrm>
              <a:off x="968173" y="1730002"/>
              <a:ext cx="110144" cy="96064"/>
            </a:xfrm>
            <a:custGeom>
              <a:avLst/>
              <a:gdLst/>
              <a:ahLst/>
              <a:cxnLst/>
              <a:rect l="l" t="t" r="r" b="b"/>
              <a:pathLst>
                <a:path w="3442" h="3002" extrusionOk="0">
                  <a:moveTo>
                    <a:pt x="1715" y="287"/>
                  </a:moveTo>
                  <a:cubicBezTo>
                    <a:pt x="2024" y="287"/>
                    <a:pt x="2405" y="430"/>
                    <a:pt x="2405" y="644"/>
                  </a:cubicBezTo>
                  <a:cubicBezTo>
                    <a:pt x="2405" y="823"/>
                    <a:pt x="2108" y="1168"/>
                    <a:pt x="1715" y="1168"/>
                  </a:cubicBezTo>
                  <a:cubicBezTo>
                    <a:pt x="1334" y="1168"/>
                    <a:pt x="1036" y="823"/>
                    <a:pt x="1036" y="644"/>
                  </a:cubicBezTo>
                  <a:cubicBezTo>
                    <a:pt x="1036" y="430"/>
                    <a:pt x="1405" y="287"/>
                    <a:pt x="1715" y="287"/>
                  </a:cubicBezTo>
                  <a:close/>
                  <a:moveTo>
                    <a:pt x="1727" y="2025"/>
                  </a:moveTo>
                  <a:cubicBezTo>
                    <a:pt x="1834" y="2025"/>
                    <a:pt x="1929" y="2025"/>
                    <a:pt x="2024" y="2037"/>
                  </a:cubicBezTo>
                  <a:cubicBezTo>
                    <a:pt x="2185" y="2061"/>
                    <a:pt x="2328" y="2073"/>
                    <a:pt x="2456" y="2073"/>
                  </a:cubicBezTo>
                  <a:cubicBezTo>
                    <a:pt x="2584" y="2073"/>
                    <a:pt x="2697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51" y="2692"/>
                    <a:pt x="1727" y="2692"/>
                  </a:cubicBezTo>
                  <a:cubicBezTo>
                    <a:pt x="1215" y="2692"/>
                    <a:pt x="774" y="2418"/>
                    <a:pt x="655" y="2037"/>
                  </a:cubicBezTo>
                  <a:lnTo>
                    <a:pt x="655" y="2037"/>
                  </a:lnTo>
                  <a:cubicBezTo>
                    <a:pt x="762" y="2061"/>
                    <a:pt x="878" y="2073"/>
                    <a:pt x="1006" y="2073"/>
                  </a:cubicBezTo>
                  <a:cubicBezTo>
                    <a:pt x="1134" y="2073"/>
                    <a:pt x="1274" y="2061"/>
                    <a:pt x="1429" y="2037"/>
                  </a:cubicBezTo>
                  <a:cubicBezTo>
                    <a:pt x="1536" y="2025"/>
                    <a:pt x="1631" y="2025"/>
                    <a:pt x="1727" y="2025"/>
                  </a:cubicBezTo>
                  <a:close/>
                  <a:moveTo>
                    <a:pt x="1715" y="1"/>
                  </a:moveTo>
                  <a:cubicBezTo>
                    <a:pt x="1143" y="1"/>
                    <a:pt x="703" y="299"/>
                    <a:pt x="703" y="668"/>
                  </a:cubicBezTo>
                  <a:cubicBezTo>
                    <a:pt x="703" y="858"/>
                    <a:pt x="822" y="1073"/>
                    <a:pt x="1000" y="1239"/>
                  </a:cubicBezTo>
                  <a:cubicBezTo>
                    <a:pt x="1167" y="1370"/>
                    <a:pt x="1346" y="1454"/>
                    <a:pt x="1548" y="1501"/>
                  </a:cubicBezTo>
                  <a:lnTo>
                    <a:pt x="1548" y="1739"/>
                  </a:lnTo>
                  <a:cubicBezTo>
                    <a:pt x="1489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4" y="1783"/>
                    <a:pt x="510" y="1731"/>
                    <a:pt x="405" y="1608"/>
                  </a:cubicBezTo>
                  <a:cubicBezTo>
                    <a:pt x="298" y="1501"/>
                    <a:pt x="334" y="1382"/>
                    <a:pt x="334" y="1370"/>
                  </a:cubicBezTo>
                  <a:cubicBezTo>
                    <a:pt x="346" y="1275"/>
                    <a:pt x="286" y="1204"/>
                    <a:pt x="215" y="1180"/>
                  </a:cubicBezTo>
                  <a:cubicBezTo>
                    <a:pt x="200" y="1176"/>
                    <a:pt x="186" y="1174"/>
                    <a:pt x="173" y="1174"/>
                  </a:cubicBezTo>
                  <a:cubicBezTo>
                    <a:pt x="99" y="1174"/>
                    <a:pt x="42" y="1228"/>
                    <a:pt x="12" y="1299"/>
                  </a:cubicBezTo>
                  <a:cubicBezTo>
                    <a:pt x="0" y="1394"/>
                    <a:pt x="0" y="1620"/>
                    <a:pt x="167" y="1799"/>
                  </a:cubicBezTo>
                  <a:cubicBezTo>
                    <a:pt x="191" y="1835"/>
                    <a:pt x="238" y="1858"/>
                    <a:pt x="274" y="1894"/>
                  </a:cubicBezTo>
                  <a:cubicBezTo>
                    <a:pt x="310" y="2513"/>
                    <a:pt x="941" y="3001"/>
                    <a:pt x="1703" y="3001"/>
                  </a:cubicBezTo>
                  <a:cubicBezTo>
                    <a:pt x="2453" y="3001"/>
                    <a:pt x="3084" y="2513"/>
                    <a:pt x="3132" y="1894"/>
                  </a:cubicBezTo>
                  <a:cubicBezTo>
                    <a:pt x="3167" y="1858"/>
                    <a:pt x="3203" y="1835"/>
                    <a:pt x="3227" y="1799"/>
                  </a:cubicBezTo>
                  <a:cubicBezTo>
                    <a:pt x="3429" y="1620"/>
                    <a:pt x="3441" y="1406"/>
                    <a:pt x="3417" y="1299"/>
                  </a:cubicBezTo>
                  <a:cubicBezTo>
                    <a:pt x="3398" y="1223"/>
                    <a:pt x="3341" y="1169"/>
                    <a:pt x="3270" y="1169"/>
                  </a:cubicBezTo>
                  <a:cubicBezTo>
                    <a:pt x="3253" y="1169"/>
                    <a:pt x="3234" y="1173"/>
                    <a:pt x="3215" y="1180"/>
                  </a:cubicBezTo>
                  <a:cubicBezTo>
                    <a:pt x="3132" y="1192"/>
                    <a:pt x="3072" y="1275"/>
                    <a:pt x="3096" y="1370"/>
                  </a:cubicBezTo>
                  <a:cubicBezTo>
                    <a:pt x="3096" y="1370"/>
                    <a:pt x="3108" y="1501"/>
                    <a:pt x="3024" y="1608"/>
                  </a:cubicBezTo>
                  <a:cubicBezTo>
                    <a:pt x="2908" y="1725"/>
                    <a:pt x="2690" y="1781"/>
                    <a:pt x="2385" y="1781"/>
                  </a:cubicBezTo>
                  <a:cubicBezTo>
                    <a:pt x="2286" y="1781"/>
                    <a:pt x="2177" y="1775"/>
                    <a:pt x="2060" y="1763"/>
                  </a:cubicBezTo>
                  <a:cubicBezTo>
                    <a:pt x="2000" y="1739"/>
                    <a:pt x="1941" y="1739"/>
                    <a:pt x="1881" y="1739"/>
                  </a:cubicBezTo>
                  <a:lnTo>
                    <a:pt x="1881" y="1501"/>
                  </a:lnTo>
                  <a:cubicBezTo>
                    <a:pt x="2072" y="1477"/>
                    <a:pt x="2262" y="1382"/>
                    <a:pt x="2429" y="1239"/>
                  </a:cubicBezTo>
                  <a:cubicBezTo>
                    <a:pt x="2620" y="1073"/>
                    <a:pt x="2727" y="858"/>
                    <a:pt x="2727" y="668"/>
                  </a:cubicBezTo>
                  <a:cubicBezTo>
                    <a:pt x="2727" y="299"/>
                    <a:pt x="2274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2" name="Google Shape;11772;p86"/>
          <p:cNvGrpSpPr/>
          <p:nvPr/>
        </p:nvGrpSpPr>
        <p:grpSpPr>
          <a:xfrm>
            <a:off x="1415853" y="1576858"/>
            <a:ext cx="315872" cy="347488"/>
            <a:chOff x="1415853" y="1500658"/>
            <a:chExt cx="315872" cy="347488"/>
          </a:xfrm>
        </p:grpSpPr>
        <p:sp>
          <p:nvSpPr>
            <p:cNvPr id="11773" name="Google Shape;11773;p86"/>
            <p:cNvSpPr/>
            <p:nvPr/>
          </p:nvSpPr>
          <p:spPr>
            <a:xfrm>
              <a:off x="1415853" y="1500658"/>
              <a:ext cx="315872" cy="347488"/>
            </a:xfrm>
            <a:custGeom>
              <a:avLst/>
              <a:gdLst/>
              <a:ahLst/>
              <a:cxnLst/>
              <a:rect l="l" t="t" r="r" b="b"/>
              <a:pathLst>
                <a:path w="9871" h="10859" extrusionOk="0">
                  <a:moveTo>
                    <a:pt x="4894" y="322"/>
                  </a:moveTo>
                  <a:cubicBezTo>
                    <a:pt x="5739" y="322"/>
                    <a:pt x="6465" y="786"/>
                    <a:pt x="6834" y="1465"/>
                  </a:cubicBezTo>
                  <a:cubicBezTo>
                    <a:pt x="6775" y="1429"/>
                    <a:pt x="6727" y="1393"/>
                    <a:pt x="6668" y="1370"/>
                  </a:cubicBezTo>
                  <a:cubicBezTo>
                    <a:pt x="6643" y="1353"/>
                    <a:pt x="6614" y="1345"/>
                    <a:pt x="6586" y="1345"/>
                  </a:cubicBezTo>
                  <a:cubicBezTo>
                    <a:pt x="6532" y="1345"/>
                    <a:pt x="6481" y="1374"/>
                    <a:pt x="6465" y="1429"/>
                  </a:cubicBezTo>
                  <a:cubicBezTo>
                    <a:pt x="6418" y="1501"/>
                    <a:pt x="6441" y="1608"/>
                    <a:pt x="6525" y="1632"/>
                  </a:cubicBezTo>
                  <a:cubicBezTo>
                    <a:pt x="6882" y="1822"/>
                    <a:pt x="7096" y="2179"/>
                    <a:pt x="7120" y="2584"/>
                  </a:cubicBezTo>
                  <a:cubicBezTo>
                    <a:pt x="7084" y="3787"/>
                    <a:pt x="6108" y="4763"/>
                    <a:pt x="4894" y="4763"/>
                  </a:cubicBezTo>
                  <a:cubicBezTo>
                    <a:pt x="3727" y="4763"/>
                    <a:pt x="2739" y="3822"/>
                    <a:pt x="2703" y="2632"/>
                  </a:cubicBezTo>
                  <a:cubicBezTo>
                    <a:pt x="2727" y="2048"/>
                    <a:pt x="3215" y="1584"/>
                    <a:pt x="3810" y="1584"/>
                  </a:cubicBezTo>
                  <a:cubicBezTo>
                    <a:pt x="4132" y="1584"/>
                    <a:pt x="4441" y="1715"/>
                    <a:pt x="4644" y="1965"/>
                  </a:cubicBezTo>
                  <a:cubicBezTo>
                    <a:pt x="4703" y="2036"/>
                    <a:pt x="4798" y="2060"/>
                    <a:pt x="4882" y="2060"/>
                  </a:cubicBezTo>
                  <a:cubicBezTo>
                    <a:pt x="4989" y="2060"/>
                    <a:pt x="5084" y="2013"/>
                    <a:pt x="5144" y="1929"/>
                  </a:cubicBezTo>
                  <a:cubicBezTo>
                    <a:pt x="5334" y="1679"/>
                    <a:pt x="5632" y="1524"/>
                    <a:pt x="5941" y="1501"/>
                  </a:cubicBezTo>
                  <a:cubicBezTo>
                    <a:pt x="6037" y="1501"/>
                    <a:pt x="6096" y="1429"/>
                    <a:pt x="6096" y="1334"/>
                  </a:cubicBezTo>
                  <a:cubicBezTo>
                    <a:pt x="6096" y="1251"/>
                    <a:pt x="6013" y="1191"/>
                    <a:pt x="5929" y="1191"/>
                  </a:cubicBezTo>
                  <a:cubicBezTo>
                    <a:pt x="5525" y="1215"/>
                    <a:pt x="5132" y="1405"/>
                    <a:pt x="4882" y="1739"/>
                  </a:cubicBezTo>
                  <a:cubicBezTo>
                    <a:pt x="4882" y="1739"/>
                    <a:pt x="4870" y="1739"/>
                    <a:pt x="4870" y="1751"/>
                  </a:cubicBezTo>
                  <a:cubicBezTo>
                    <a:pt x="4596" y="1453"/>
                    <a:pt x="4215" y="1274"/>
                    <a:pt x="3798" y="1274"/>
                  </a:cubicBezTo>
                  <a:cubicBezTo>
                    <a:pt x="3453" y="1274"/>
                    <a:pt x="3143" y="1393"/>
                    <a:pt x="2893" y="1608"/>
                  </a:cubicBezTo>
                  <a:cubicBezTo>
                    <a:pt x="3250" y="846"/>
                    <a:pt x="4024" y="322"/>
                    <a:pt x="4894" y="322"/>
                  </a:cubicBezTo>
                  <a:close/>
                  <a:moveTo>
                    <a:pt x="2310" y="4430"/>
                  </a:moveTo>
                  <a:lnTo>
                    <a:pt x="2310" y="4430"/>
                  </a:lnTo>
                  <a:cubicBezTo>
                    <a:pt x="1726" y="5334"/>
                    <a:pt x="1369" y="6489"/>
                    <a:pt x="1357" y="7537"/>
                  </a:cubicBezTo>
                  <a:cubicBezTo>
                    <a:pt x="1146" y="7654"/>
                    <a:pt x="878" y="7684"/>
                    <a:pt x="652" y="7684"/>
                  </a:cubicBezTo>
                  <a:cubicBezTo>
                    <a:pt x="534" y="7684"/>
                    <a:pt x="427" y="7676"/>
                    <a:pt x="345" y="7668"/>
                  </a:cubicBezTo>
                  <a:cubicBezTo>
                    <a:pt x="703" y="6227"/>
                    <a:pt x="1357" y="5334"/>
                    <a:pt x="1857" y="4834"/>
                  </a:cubicBezTo>
                  <a:cubicBezTo>
                    <a:pt x="2024" y="4668"/>
                    <a:pt x="2179" y="4537"/>
                    <a:pt x="2310" y="4430"/>
                  </a:cubicBezTo>
                  <a:close/>
                  <a:moveTo>
                    <a:pt x="7501" y="4430"/>
                  </a:moveTo>
                  <a:cubicBezTo>
                    <a:pt x="7644" y="4537"/>
                    <a:pt x="7799" y="4668"/>
                    <a:pt x="7953" y="4834"/>
                  </a:cubicBezTo>
                  <a:cubicBezTo>
                    <a:pt x="8454" y="5334"/>
                    <a:pt x="9132" y="6251"/>
                    <a:pt x="9466" y="7680"/>
                  </a:cubicBezTo>
                  <a:cubicBezTo>
                    <a:pt x="9400" y="7687"/>
                    <a:pt x="9313" y="7693"/>
                    <a:pt x="9214" y="7693"/>
                  </a:cubicBezTo>
                  <a:cubicBezTo>
                    <a:pt x="8988" y="7693"/>
                    <a:pt x="8701" y="7661"/>
                    <a:pt x="8477" y="7537"/>
                  </a:cubicBezTo>
                  <a:cubicBezTo>
                    <a:pt x="8454" y="6466"/>
                    <a:pt x="8084" y="5323"/>
                    <a:pt x="7501" y="4430"/>
                  </a:cubicBezTo>
                  <a:close/>
                  <a:moveTo>
                    <a:pt x="3727" y="10192"/>
                  </a:moveTo>
                  <a:cubicBezTo>
                    <a:pt x="3965" y="10192"/>
                    <a:pt x="4155" y="10335"/>
                    <a:pt x="4215" y="10549"/>
                  </a:cubicBezTo>
                  <a:lnTo>
                    <a:pt x="2548" y="10549"/>
                  </a:lnTo>
                  <a:cubicBezTo>
                    <a:pt x="2619" y="10335"/>
                    <a:pt x="2822" y="10192"/>
                    <a:pt x="3036" y="10192"/>
                  </a:cubicBezTo>
                  <a:close/>
                  <a:moveTo>
                    <a:pt x="6930" y="4132"/>
                  </a:moveTo>
                  <a:cubicBezTo>
                    <a:pt x="7692" y="5049"/>
                    <a:pt x="8192" y="6406"/>
                    <a:pt x="8192" y="7644"/>
                  </a:cubicBezTo>
                  <a:cubicBezTo>
                    <a:pt x="8156" y="8513"/>
                    <a:pt x="7799" y="9359"/>
                    <a:pt x="7180" y="9966"/>
                  </a:cubicBezTo>
                  <a:cubicBezTo>
                    <a:pt x="7060" y="9906"/>
                    <a:pt x="6930" y="9859"/>
                    <a:pt x="6787" y="9859"/>
                  </a:cubicBezTo>
                  <a:lnTo>
                    <a:pt x="6108" y="9859"/>
                  </a:lnTo>
                  <a:cubicBezTo>
                    <a:pt x="5703" y="9859"/>
                    <a:pt x="5358" y="10156"/>
                    <a:pt x="5286" y="10549"/>
                  </a:cubicBezTo>
                  <a:lnTo>
                    <a:pt x="4560" y="10549"/>
                  </a:lnTo>
                  <a:cubicBezTo>
                    <a:pt x="4489" y="10156"/>
                    <a:pt x="4143" y="9859"/>
                    <a:pt x="3739" y="9859"/>
                  </a:cubicBezTo>
                  <a:lnTo>
                    <a:pt x="3048" y="9859"/>
                  </a:lnTo>
                  <a:cubicBezTo>
                    <a:pt x="2905" y="9859"/>
                    <a:pt x="2774" y="9894"/>
                    <a:pt x="2667" y="9966"/>
                  </a:cubicBezTo>
                  <a:cubicBezTo>
                    <a:pt x="2036" y="9359"/>
                    <a:pt x="1679" y="8525"/>
                    <a:pt x="1679" y="7644"/>
                  </a:cubicBezTo>
                  <a:cubicBezTo>
                    <a:pt x="1679" y="6406"/>
                    <a:pt x="2179" y="5061"/>
                    <a:pt x="2953" y="4132"/>
                  </a:cubicBezTo>
                  <a:cubicBezTo>
                    <a:pt x="2989" y="4180"/>
                    <a:pt x="3036" y="4239"/>
                    <a:pt x="3084" y="4275"/>
                  </a:cubicBezTo>
                  <a:cubicBezTo>
                    <a:pt x="2655" y="5049"/>
                    <a:pt x="2393" y="6049"/>
                    <a:pt x="2393" y="6954"/>
                  </a:cubicBezTo>
                  <a:cubicBezTo>
                    <a:pt x="2393" y="8442"/>
                    <a:pt x="3548" y="9668"/>
                    <a:pt x="4941" y="9668"/>
                  </a:cubicBezTo>
                  <a:cubicBezTo>
                    <a:pt x="6346" y="9668"/>
                    <a:pt x="7489" y="8442"/>
                    <a:pt x="7489" y="6954"/>
                  </a:cubicBezTo>
                  <a:cubicBezTo>
                    <a:pt x="7489" y="6525"/>
                    <a:pt x="7430" y="6096"/>
                    <a:pt x="7322" y="5644"/>
                  </a:cubicBezTo>
                  <a:cubicBezTo>
                    <a:pt x="7312" y="5569"/>
                    <a:pt x="7234" y="5523"/>
                    <a:pt x="7158" y="5523"/>
                  </a:cubicBezTo>
                  <a:cubicBezTo>
                    <a:pt x="7149" y="5523"/>
                    <a:pt x="7140" y="5524"/>
                    <a:pt x="7132" y="5525"/>
                  </a:cubicBezTo>
                  <a:cubicBezTo>
                    <a:pt x="7037" y="5549"/>
                    <a:pt x="7001" y="5632"/>
                    <a:pt x="7013" y="5727"/>
                  </a:cubicBezTo>
                  <a:cubicBezTo>
                    <a:pt x="7120" y="6144"/>
                    <a:pt x="7156" y="6561"/>
                    <a:pt x="7156" y="6954"/>
                  </a:cubicBezTo>
                  <a:cubicBezTo>
                    <a:pt x="7156" y="8287"/>
                    <a:pt x="6168" y="9359"/>
                    <a:pt x="4941" y="9359"/>
                  </a:cubicBezTo>
                  <a:cubicBezTo>
                    <a:pt x="3727" y="9359"/>
                    <a:pt x="2727" y="8287"/>
                    <a:pt x="2727" y="6954"/>
                  </a:cubicBezTo>
                  <a:cubicBezTo>
                    <a:pt x="2727" y="6120"/>
                    <a:pt x="2953" y="5215"/>
                    <a:pt x="3334" y="4501"/>
                  </a:cubicBezTo>
                  <a:cubicBezTo>
                    <a:pt x="3762" y="4858"/>
                    <a:pt x="4334" y="5084"/>
                    <a:pt x="4941" y="5084"/>
                  </a:cubicBezTo>
                  <a:cubicBezTo>
                    <a:pt x="5548" y="5084"/>
                    <a:pt x="6120" y="4858"/>
                    <a:pt x="6549" y="4501"/>
                  </a:cubicBezTo>
                  <a:cubicBezTo>
                    <a:pt x="6644" y="4668"/>
                    <a:pt x="6727" y="4846"/>
                    <a:pt x="6787" y="5037"/>
                  </a:cubicBezTo>
                  <a:cubicBezTo>
                    <a:pt x="6822" y="5096"/>
                    <a:pt x="6882" y="5144"/>
                    <a:pt x="6941" y="5144"/>
                  </a:cubicBezTo>
                  <a:cubicBezTo>
                    <a:pt x="6953" y="5144"/>
                    <a:pt x="6989" y="5144"/>
                    <a:pt x="7001" y="5132"/>
                  </a:cubicBezTo>
                  <a:cubicBezTo>
                    <a:pt x="7084" y="5096"/>
                    <a:pt x="7120" y="5013"/>
                    <a:pt x="7084" y="4918"/>
                  </a:cubicBezTo>
                  <a:cubicBezTo>
                    <a:pt x="7001" y="4691"/>
                    <a:pt x="6894" y="4477"/>
                    <a:pt x="6787" y="4275"/>
                  </a:cubicBezTo>
                  <a:cubicBezTo>
                    <a:pt x="6834" y="4239"/>
                    <a:pt x="6882" y="4180"/>
                    <a:pt x="6930" y="4132"/>
                  </a:cubicBezTo>
                  <a:close/>
                  <a:moveTo>
                    <a:pt x="6787" y="10192"/>
                  </a:moveTo>
                  <a:cubicBezTo>
                    <a:pt x="7025" y="10192"/>
                    <a:pt x="7227" y="10335"/>
                    <a:pt x="7287" y="10549"/>
                  </a:cubicBezTo>
                  <a:lnTo>
                    <a:pt x="5620" y="10549"/>
                  </a:lnTo>
                  <a:cubicBezTo>
                    <a:pt x="5691" y="10335"/>
                    <a:pt x="5882" y="10192"/>
                    <a:pt x="6108" y="10192"/>
                  </a:cubicBezTo>
                  <a:close/>
                  <a:moveTo>
                    <a:pt x="4929" y="0"/>
                  </a:moveTo>
                  <a:cubicBezTo>
                    <a:pt x="3524" y="0"/>
                    <a:pt x="2381" y="1143"/>
                    <a:pt x="2381" y="2536"/>
                  </a:cubicBezTo>
                  <a:cubicBezTo>
                    <a:pt x="2381" y="3001"/>
                    <a:pt x="2500" y="3429"/>
                    <a:pt x="2727" y="3810"/>
                  </a:cubicBezTo>
                  <a:cubicBezTo>
                    <a:pt x="2548" y="3894"/>
                    <a:pt x="2131" y="4132"/>
                    <a:pt x="1667" y="4596"/>
                  </a:cubicBezTo>
                  <a:cubicBezTo>
                    <a:pt x="1107" y="5156"/>
                    <a:pt x="369" y="6156"/>
                    <a:pt x="12" y="7775"/>
                  </a:cubicBezTo>
                  <a:cubicBezTo>
                    <a:pt x="0" y="7823"/>
                    <a:pt x="12" y="7870"/>
                    <a:pt x="36" y="7894"/>
                  </a:cubicBezTo>
                  <a:cubicBezTo>
                    <a:pt x="60" y="7930"/>
                    <a:pt x="95" y="7954"/>
                    <a:pt x="131" y="7978"/>
                  </a:cubicBezTo>
                  <a:cubicBezTo>
                    <a:pt x="155" y="7978"/>
                    <a:pt x="369" y="8013"/>
                    <a:pt x="655" y="8013"/>
                  </a:cubicBezTo>
                  <a:cubicBezTo>
                    <a:pt x="881" y="8013"/>
                    <a:pt x="1143" y="7990"/>
                    <a:pt x="1381" y="7894"/>
                  </a:cubicBezTo>
                  <a:cubicBezTo>
                    <a:pt x="1441" y="8752"/>
                    <a:pt x="1822" y="9561"/>
                    <a:pt x="2429" y="10156"/>
                  </a:cubicBezTo>
                  <a:cubicBezTo>
                    <a:pt x="2310" y="10311"/>
                    <a:pt x="2238" y="10490"/>
                    <a:pt x="2238" y="10692"/>
                  </a:cubicBezTo>
                  <a:cubicBezTo>
                    <a:pt x="2238" y="10787"/>
                    <a:pt x="2310" y="10859"/>
                    <a:pt x="2393" y="10859"/>
                  </a:cubicBezTo>
                  <a:lnTo>
                    <a:pt x="7501" y="10859"/>
                  </a:lnTo>
                  <a:cubicBezTo>
                    <a:pt x="7596" y="10859"/>
                    <a:pt x="7668" y="10787"/>
                    <a:pt x="7668" y="10692"/>
                  </a:cubicBezTo>
                  <a:cubicBezTo>
                    <a:pt x="7668" y="10490"/>
                    <a:pt x="7596" y="10311"/>
                    <a:pt x="7477" y="10156"/>
                  </a:cubicBezTo>
                  <a:cubicBezTo>
                    <a:pt x="8084" y="9549"/>
                    <a:pt x="8454" y="8752"/>
                    <a:pt x="8513" y="7894"/>
                  </a:cubicBezTo>
                  <a:cubicBezTo>
                    <a:pt x="8751" y="7990"/>
                    <a:pt x="9025" y="8013"/>
                    <a:pt x="9239" y="8013"/>
                  </a:cubicBezTo>
                  <a:cubicBezTo>
                    <a:pt x="9525" y="8013"/>
                    <a:pt x="9751" y="7978"/>
                    <a:pt x="9763" y="7978"/>
                  </a:cubicBezTo>
                  <a:cubicBezTo>
                    <a:pt x="9811" y="7954"/>
                    <a:pt x="9835" y="7942"/>
                    <a:pt x="9870" y="7894"/>
                  </a:cubicBezTo>
                  <a:cubicBezTo>
                    <a:pt x="9847" y="7859"/>
                    <a:pt x="9847" y="7811"/>
                    <a:pt x="9847" y="7775"/>
                  </a:cubicBezTo>
                  <a:cubicBezTo>
                    <a:pt x="9489" y="6156"/>
                    <a:pt x="8739" y="5156"/>
                    <a:pt x="8192" y="4596"/>
                  </a:cubicBezTo>
                  <a:cubicBezTo>
                    <a:pt x="7727" y="4132"/>
                    <a:pt x="7311" y="3894"/>
                    <a:pt x="7132" y="3810"/>
                  </a:cubicBezTo>
                  <a:cubicBezTo>
                    <a:pt x="7334" y="3429"/>
                    <a:pt x="7477" y="3001"/>
                    <a:pt x="7477" y="2536"/>
                  </a:cubicBezTo>
                  <a:cubicBezTo>
                    <a:pt x="7477" y="1143"/>
                    <a:pt x="6334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4" name="Google Shape;11774;p86"/>
            <p:cNvSpPr/>
            <p:nvPr/>
          </p:nvSpPr>
          <p:spPr>
            <a:xfrm>
              <a:off x="152404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24" y="322"/>
                  </a:moveTo>
                  <a:cubicBezTo>
                    <a:pt x="631" y="322"/>
                    <a:pt x="703" y="393"/>
                    <a:pt x="703" y="500"/>
                  </a:cubicBezTo>
                  <a:lnTo>
                    <a:pt x="703" y="667"/>
                  </a:lnTo>
                  <a:cubicBezTo>
                    <a:pt x="703" y="774"/>
                    <a:pt x="631" y="846"/>
                    <a:pt x="524" y="846"/>
                  </a:cubicBezTo>
                  <a:cubicBezTo>
                    <a:pt x="417" y="846"/>
                    <a:pt x="346" y="774"/>
                    <a:pt x="346" y="667"/>
                  </a:cubicBezTo>
                  <a:lnTo>
                    <a:pt x="346" y="500"/>
                  </a:lnTo>
                  <a:cubicBezTo>
                    <a:pt x="346" y="393"/>
                    <a:pt x="417" y="322"/>
                    <a:pt x="524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27" y="1167"/>
                    <a:pt x="512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5" name="Google Shape;11775;p86"/>
            <p:cNvSpPr/>
            <p:nvPr/>
          </p:nvSpPr>
          <p:spPr>
            <a:xfrm>
              <a:off x="158996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00" y="322"/>
                  </a:moveTo>
                  <a:cubicBezTo>
                    <a:pt x="607" y="322"/>
                    <a:pt x="679" y="393"/>
                    <a:pt x="679" y="500"/>
                  </a:cubicBezTo>
                  <a:lnTo>
                    <a:pt x="679" y="667"/>
                  </a:lnTo>
                  <a:cubicBezTo>
                    <a:pt x="679" y="774"/>
                    <a:pt x="607" y="846"/>
                    <a:pt x="500" y="846"/>
                  </a:cubicBezTo>
                  <a:cubicBezTo>
                    <a:pt x="393" y="846"/>
                    <a:pt x="322" y="774"/>
                    <a:pt x="322" y="667"/>
                  </a:cubicBezTo>
                  <a:lnTo>
                    <a:pt x="322" y="500"/>
                  </a:lnTo>
                  <a:cubicBezTo>
                    <a:pt x="322" y="393"/>
                    <a:pt x="393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15" y="1167"/>
                    <a:pt x="500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988" y="227"/>
                    <a:pt x="774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86"/>
            <p:cNvSpPr/>
            <p:nvPr/>
          </p:nvSpPr>
          <p:spPr>
            <a:xfrm>
              <a:off x="1551085" y="1598386"/>
              <a:ext cx="43488" cy="42496"/>
            </a:xfrm>
            <a:custGeom>
              <a:avLst/>
              <a:gdLst/>
              <a:ahLst/>
              <a:cxnLst/>
              <a:rect l="l" t="t" r="r" b="b"/>
              <a:pathLst>
                <a:path w="1359" h="1328" extrusionOk="0">
                  <a:moveTo>
                    <a:pt x="691" y="352"/>
                  </a:moveTo>
                  <a:lnTo>
                    <a:pt x="977" y="542"/>
                  </a:lnTo>
                  <a:lnTo>
                    <a:pt x="691" y="911"/>
                  </a:lnTo>
                  <a:lnTo>
                    <a:pt x="406" y="542"/>
                  </a:lnTo>
                  <a:lnTo>
                    <a:pt x="691" y="352"/>
                  </a:lnTo>
                  <a:close/>
                  <a:moveTo>
                    <a:pt x="685" y="0"/>
                  </a:moveTo>
                  <a:cubicBezTo>
                    <a:pt x="656" y="0"/>
                    <a:pt x="626" y="6"/>
                    <a:pt x="596" y="18"/>
                  </a:cubicBezTo>
                  <a:lnTo>
                    <a:pt x="96" y="364"/>
                  </a:lnTo>
                  <a:cubicBezTo>
                    <a:pt x="60" y="399"/>
                    <a:pt x="37" y="423"/>
                    <a:pt x="25" y="471"/>
                  </a:cubicBezTo>
                  <a:cubicBezTo>
                    <a:pt x="1" y="518"/>
                    <a:pt x="25" y="554"/>
                    <a:pt x="48" y="590"/>
                  </a:cubicBezTo>
                  <a:lnTo>
                    <a:pt x="560" y="1268"/>
                  </a:lnTo>
                  <a:cubicBezTo>
                    <a:pt x="584" y="1316"/>
                    <a:pt x="632" y="1328"/>
                    <a:pt x="691" y="1328"/>
                  </a:cubicBezTo>
                  <a:cubicBezTo>
                    <a:pt x="739" y="1328"/>
                    <a:pt x="799" y="1304"/>
                    <a:pt x="822" y="1268"/>
                  </a:cubicBezTo>
                  <a:lnTo>
                    <a:pt x="1322" y="590"/>
                  </a:lnTo>
                  <a:cubicBezTo>
                    <a:pt x="1358" y="554"/>
                    <a:pt x="1358" y="518"/>
                    <a:pt x="1358" y="471"/>
                  </a:cubicBezTo>
                  <a:cubicBezTo>
                    <a:pt x="1358" y="423"/>
                    <a:pt x="1334" y="399"/>
                    <a:pt x="1287" y="364"/>
                  </a:cubicBezTo>
                  <a:lnTo>
                    <a:pt x="775" y="18"/>
                  </a:lnTo>
                  <a:cubicBezTo>
                    <a:pt x="745" y="6"/>
                    <a:pt x="715" y="0"/>
                    <a:pt x="6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7" name="Google Shape;11777;p86"/>
          <p:cNvGrpSpPr/>
          <p:nvPr/>
        </p:nvGrpSpPr>
        <p:grpSpPr>
          <a:xfrm>
            <a:off x="4697389" y="1576858"/>
            <a:ext cx="347520" cy="347104"/>
            <a:chOff x="4697389" y="1500658"/>
            <a:chExt cx="347520" cy="347104"/>
          </a:xfrm>
        </p:grpSpPr>
        <p:sp>
          <p:nvSpPr>
            <p:cNvPr id="11778" name="Google Shape;11778;p86"/>
            <p:cNvSpPr/>
            <p:nvPr/>
          </p:nvSpPr>
          <p:spPr>
            <a:xfrm>
              <a:off x="4697389" y="1500658"/>
              <a:ext cx="347520" cy="347104"/>
            </a:xfrm>
            <a:custGeom>
              <a:avLst/>
              <a:gdLst/>
              <a:ahLst/>
              <a:cxnLst/>
              <a:rect l="l" t="t" r="r" b="b"/>
              <a:pathLst>
                <a:path w="10860" h="10847" extrusionOk="0">
                  <a:moveTo>
                    <a:pt x="2082" y="1011"/>
                  </a:moveTo>
                  <a:cubicBezTo>
                    <a:pt x="2474" y="1011"/>
                    <a:pt x="2807" y="1244"/>
                    <a:pt x="2977" y="1608"/>
                  </a:cubicBezTo>
                  <a:cubicBezTo>
                    <a:pt x="2560" y="1810"/>
                    <a:pt x="2191" y="2084"/>
                    <a:pt x="1846" y="2405"/>
                  </a:cubicBezTo>
                  <a:cubicBezTo>
                    <a:pt x="1691" y="2560"/>
                    <a:pt x="1548" y="2703"/>
                    <a:pt x="1417" y="2858"/>
                  </a:cubicBezTo>
                  <a:cubicBezTo>
                    <a:pt x="1156" y="2656"/>
                    <a:pt x="1001" y="2358"/>
                    <a:pt x="1001" y="2036"/>
                  </a:cubicBezTo>
                  <a:cubicBezTo>
                    <a:pt x="1001" y="1465"/>
                    <a:pt x="1453" y="1012"/>
                    <a:pt x="2025" y="1012"/>
                  </a:cubicBezTo>
                  <a:cubicBezTo>
                    <a:pt x="2044" y="1011"/>
                    <a:pt x="2063" y="1011"/>
                    <a:pt x="2082" y="1011"/>
                  </a:cubicBezTo>
                  <a:close/>
                  <a:moveTo>
                    <a:pt x="2025" y="310"/>
                  </a:moveTo>
                  <a:cubicBezTo>
                    <a:pt x="2703" y="310"/>
                    <a:pt x="3322" y="715"/>
                    <a:pt x="3584" y="1322"/>
                  </a:cubicBezTo>
                  <a:cubicBezTo>
                    <a:pt x="3465" y="1370"/>
                    <a:pt x="3358" y="1405"/>
                    <a:pt x="3239" y="1453"/>
                  </a:cubicBezTo>
                  <a:cubicBezTo>
                    <a:pt x="3025" y="977"/>
                    <a:pt x="2549" y="667"/>
                    <a:pt x="2013" y="667"/>
                  </a:cubicBezTo>
                  <a:cubicBezTo>
                    <a:pt x="1263" y="667"/>
                    <a:pt x="655" y="1274"/>
                    <a:pt x="655" y="2024"/>
                  </a:cubicBezTo>
                  <a:cubicBezTo>
                    <a:pt x="655" y="2453"/>
                    <a:pt x="858" y="2834"/>
                    <a:pt x="1191" y="3096"/>
                  </a:cubicBezTo>
                  <a:cubicBezTo>
                    <a:pt x="1120" y="3191"/>
                    <a:pt x="1060" y="3287"/>
                    <a:pt x="977" y="3394"/>
                  </a:cubicBezTo>
                  <a:cubicBezTo>
                    <a:pt x="584" y="3072"/>
                    <a:pt x="310" y="2572"/>
                    <a:pt x="310" y="2024"/>
                  </a:cubicBezTo>
                  <a:cubicBezTo>
                    <a:pt x="310" y="1084"/>
                    <a:pt x="1084" y="310"/>
                    <a:pt x="2025" y="310"/>
                  </a:cubicBezTo>
                  <a:close/>
                  <a:moveTo>
                    <a:pt x="8823" y="310"/>
                  </a:moveTo>
                  <a:cubicBezTo>
                    <a:pt x="9764" y="310"/>
                    <a:pt x="10538" y="1084"/>
                    <a:pt x="10538" y="2024"/>
                  </a:cubicBezTo>
                  <a:cubicBezTo>
                    <a:pt x="10538" y="2572"/>
                    <a:pt x="10264" y="3072"/>
                    <a:pt x="9835" y="3406"/>
                  </a:cubicBezTo>
                  <a:cubicBezTo>
                    <a:pt x="9776" y="3298"/>
                    <a:pt x="9704" y="3191"/>
                    <a:pt x="9633" y="3108"/>
                  </a:cubicBezTo>
                  <a:cubicBezTo>
                    <a:pt x="9954" y="2858"/>
                    <a:pt x="10157" y="2453"/>
                    <a:pt x="10157" y="2036"/>
                  </a:cubicBezTo>
                  <a:cubicBezTo>
                    <a:pt x="10157" y="1858"/>
                    <a:pt x="10133" y="1679"/>
                    <a:pt x="10061" y="1513"/>
                  </a:cubicBezTo>
                  <a:cubicBezTo>
                    <a:pt x="10034" y="1458"/>
                    <a:pt x="9965" y="1417"/>
                    <a:pt x="9902" y="1417"/>
                  </a:cubicBezTo>
                  <a:cubicBezTo>
                    <a:pt x="9882" y="1417"/>
                    <a:pt x="9864" y="1421"/>
                    <a:pt x="9847" y="1429"/>
                  </a:cubicBezTo>
                  <a:cubicBezTo>
                    <a:pt x="9776" y="1453"/>
                    <a:pt x="9728" y="1560"/>
                    <a:pt x="9764" y="1632"/>
                  </a:cubicBezTo>
                  <a:cubicBezTo>
                    <a:pt x="9823" y="1763"/>
                    <a:pt x="9835" y="1905"/>
                    <a:pt x="9835" y="2036"/>
                  </a:cubicBezTo>
                  <a:cubicBezTo>
                    <a:pt x="9835" y="2358"/>
                    <a:pt x="9680" y="2656"/>
                    <a:pt x="9418" y="2858"/>
                  </a:cubicBezTo>
                  <a:cubicBezTo>
                    <a:pt x="9287" y="2703"/>
                    <a:pt x="9145" y="2536"/>
                    <a:pt x="8990" y="2405"/>
                  </a:cubicBezTo>
                  <a:cubicBezTo>
                    <a:pt x="8645" y="2096"/>
                    <a:pt x="8252" y="1822"/>
                    <a:pt x="7859" y="1608"/>
                  </a:cubicBezTo>
                  <a:cubicBezTo>
                    <a:pt x="8014" y="1227"/>
                    <a:pt x="8395" y="989"/>
                    <a:pt x="8787" y="989"/>
                  </a:cubicBezTo>
                  <a:cubicBezTo>
                    <a:pt x="8966" y="989"/>
                    <a:pt x="9168" y="1036"/>
                    <a:pt x="9311" y="1143"/>
                  </a:cubicBezTo>
                  <a:cubicBezTo>
                    <a:pt x="9334" y="1158"/>
                    <a:pt x="9360" y="1165"/>
                    <a:pt x="9386" y="1165"/>
                  </a:cubicBezTo>
                  <a:cubicBezTo>
                    <a:pt x="9444" y="1165"/>
                    <a:pt x="9505" y="1133"/>
                    <a:pt x="9538" y="1084"/>
                  </a:cubicBezTo>
                  <a:cubicBezTo>
                    <a:pt x="9585" y="1012"/>
                    <a:pt x="9549" y="905"/>
                    <a:pt x="9478" y="858"/>
                  </a:cubicBezTo>
                  <a:cubicBezTo>
                    <a:pt x="9264" y="739"/>
                    <a:pt x="9026" y="667"/>
                    <a:pt x="8787" y="667"/>
                  </a:cubicBezTo>
                  <a:cubicBezTo>
                    <a:pt x="8252" y="667"/>
                    <a:pt x="7775" y="977"/>
                    <a:pt x="7561" y="1453"/>
                  </a:cubicBezTo>
                  <a:cubicBezTo>
                    <a:pt x="7454" y="1405"/>
                    <a:pt x="7335" y="1370"/>
                    <a:pt x="7216" y="1322"/>
                  </a:cubicBezTo>
                  <a:cubicBezTo>
                    <a:pt x="7525" y="727"/>
                    <a:pt x="8156" y="310"/>
                    <a:pt x="8823" y="310"/>
                  </a:cubicBezTo>
                  <a:close/>
                  <a:moveTo>
                    <a:pt x="5430" y="6775"/>
                  </a:moveTo>
                  <a:cubicBezTo>
                    <a:pt x="5692" y="6775"/>
                    <a:pt x="5954" y="6882"/>
                    <a:pt x="6144" y="7073"/>
                  </a:cubicBezTo>
                  <a:cubicBezTo>
                    <a:pt x="6323" y="7275"/>
                    <a:pt x="6430" y="7525"/>
                    <a:pt x="6418" y="7787"/>
                  </a:cubicBezTo>
                  <a:lnTo>
                    <a:pt x="6359" y="9204"/>
                  </a:lnTo>
                  <a:cubicBezTo>
                    <a:pt x="6097" y="9299"/>
                    <a:pt x="5775" y="9335"/>
                    <a:pt x="5430" y="9335"/>
                  </a:cubicBezTo>
                  <a:cubicBezTo>
                    <a:pt x="5085" y="9335"/>
                    <a:pt x="4763" y="9299"/>
                    <a:pt x="4513" y="9204"/>
                  </a:cubicBezTo>
                  <a:lnTo>
                    <a:pt x="4454" y="7787"/>
                  </a:lnTo>
                  <a:cubicBezTo>
                    <a:pt x="4430" y="7525"/>
                    <a:pt x="4537" y="7275"/>
                    <a:pt x="4715" y="7073"/>
                  </a:cubicBezTo>
                  <a:cubicBezTo>
                    <a:pt x="4906" y="6882"/>
                    <a:pt x="5168" y="6775"/>
                    <a:pt x="5430" y="6775"/>
                  </a:cubicBezTo>
                  <a:close/>
                  <a:moveTo>
                    <a:pt x="5430" y="1334"/>
                  </a:moveTo>
                  <a:cubicBezTo>
                    <a:pt x="8061" y="1334"/>
                    <a:pt x="10204" y="3322"/>
                    <a:pt x="10204" y="5775"/>
                  </a:cubicBezTo>
                  <a:cubicBezTo>
                    <a:pt x="10204" y="6823"/>
                    <a:pt x="9811" y="7835"/>
                    <a:pt x="9073" y="8644"/>
                  </a:cubicBezTo>
                  <a:cubicBezTo>
                    <a:pt x="8418" y="9359"/>
                    <a:pt x="7549" y="9859"/>
                    <a:pt x="6573" y="10085"/>
                  </a:cubicBezTo>
                  <a:cubicBezTo>
                    <a:pt x="6620" y="9966"/>
                    <a:pt x="6656" y="9835"/>
                    <a:pt x="6656" y="9704"/>
                  </a:cubicBezTo>
                  <a:lnTo>
                    <a:pt x="6668" y="9442"/>
                  </a:lnTo>
                  <a:cubicBezTo>
                    <a:pt x="6740" y="9406"/>
                    <a:pt x="6811" y="9371"/>
                    <a:pt x="6894" y="9311"/>
                  </a:cubicBezTo>
                  <a:cubicBezTo>
                    <a:pt x="6966" y="9263"/>
                    <a:pt x="6978" y="9168"/>
                    <a:pt x="6918" y="9085"/>
                  </a:cubicBezTo>
                  <a:cubicBezTo>
                    <a:pt x="6884" y="9044"/>
                    <a:pt x="6843" y="9023"/>
                    <a:pt x="6798" y="9023"/>
                  </a:cubicBezTo>
                  <a:cubicBezTo>
                    <a:pt x="6764" y="9023"/>
                    <a:pt x="6728" y="9035"/>
                    <a:pt x="6692" y="9061"/>
                  </a:cubicBezTo>
                  <a:lnTo>
                    <a:pt x="6680" y="9073"/>
                  </a:lnTo>
                  <a:lnTo>
                    <a:pt x="6728" y="7835"/>
                  </a:lnTo>
                  <a:cubicBezTo>
                    <a:pt x="6740" y="7478"/>
                    <a:pt x="6609" y="7144"/>
                    <a:pt x="6370" y="6882"/>
                  </a:cubicBezTo>
                  <a:cubicBezTo>
                    <a:pt x="6120" y="6632"/>
                    <a:pt x="5787" y="6489"/>
                    <a:pt x="5430" y="6489"/>
                  </a:cubicBezTo>
                  <a:cubicBezTo>
                    <a:pt x="5073" y="6489"/>
                    <a:pt x="4751" y="6632"/>
                    <a:pt x="4489" y="6882"/>
                  </a:cubicBezTo>
                  <a:cubicBezTo>
                    <a:pt x="4239" y="7144"/>
                    <a:pt x="4120" y="7478"/>
                    <a:pt x="4132" y="7835"/>
                  </a:cubicBezTo>
                  <a:lnTo>
                    <a:pt x="4180" y="9073"/>
                  </a:lnTo>
                  <a:lnTo>
                    <a:pt x="4168" y="9061"/>
                  </a:lnTo>
                  <a:cubicBezTo>
                    <a:pt x="4138" y="9041"/>
                    <a:pt x="4104" y="9032"/>
                    <a:pt x="4070" y="9032"/>
                  </a:cubicBezTo>
                  <a:cubicBezTo>
                    <a:pt x="4023" y="9032"/>
                    <a:pt x="3976" y="9050"/>
                    <a:pt x="3942" y="9085"/>
                  </a:cubicBezTo>
                  <a:cubicBezTo>
                    <a:pt x="3894" y="9168"/>
                    <a:pt x="3918" y="9252"/>
                    <a:pt x="3977" y="9311"/>
                  </a:cubicBezTo>
                  <a:cubicBezTo>
                    <a:pt x="4037" y="9359"/>
                    <a:pt x="4108" y="9406"/>
                    <a:pt x="4192" y="9442"/>
                  </a:cubicBezTo>
                  <a:lnTo>
                    <a:pt x="4215" y="9704"/>
                  </a:lnTo>
                  <a:cubicBezTo>
                    <a:pt x="4215" y="9835"/>
                    <a:pt x="4239" y="9966"/>
                    <a:pt x="4287" y="10085"/>
                  </a:cubicBezTo>
                  <a:cubicBezTo>
                    <a:pt x="3322" y="9859"/>
                    <a:pt x="2441" y="9359"/>
                    <a:pt x="1787" y="8644"/>
                  </a:cubicBezTo>
                  <a:cubicBezTo>
                    <a:pt x="1060" y="7835"/>
                    <a:pt x="655" y="6823"/>
                    <a:pt x="655" y="5775"/>
                  </a:cubicBezTo>
                  <a:cubicBezTo>
                    <a:pt x="655" y="3334"/>
                    <a:pt x="2799" y="1334"/>
                    <a:pt x="5430" y="1334"/>
                  </a:cubicBezTo>
                  <a:close/>
                  <a:moveTo>
                    <a:pt x="6335" y="9549"/>
                  </a:moveTo>
                  <a:lnTo>
                    <a:pt x="6335" y="9668"/>
                  </a:lnTo>
                  <a:cubicBezTo>
                    <a:pt x="6323" y="10156"/>
                    <a:pt x="5918" y="10537"/>
                    <a:pt x="5430" y="10537"/>
                  </a:cubicBezTo>
                  <a:cubicBezTo>
                    <a:pt x="4942" y="10537"/>
                    <a:pt x="4549" y="10145"/>
                    <a:pt x="4525" y="9668"/>
                  </a:cubicBezTo>
                  <a:lnTo>
                    <a:pt x="4525" y="9549"/>
                  </a:lnTo>
                  <a:cubicBezTo>
                    <a:pt x="4787" y="9621"/>
                    <a:pt x="5108" y="9668"/>
                    <a:pt x="5430" y="9668"/>
                  </a:cubicBezTo>
                  <a:cubicBezTo>
                    <a:pt x="5763" y="9668"/>
                    <a:pt x="6073" y="9621"/>
                    <a:pt x="6335" y="9549"/>
                  </a:cubicBezTo>
                  <a:close/>
                  <a:moveTo>
                    <a:pt x="2025" y="0"/>
                  </a:moveTo>
                  <a:cubicBezTo>
                    <a:pt x="905" y="0"/>
                    <a:pt x="1" y="905"/>
                    <a:pt x="1" y="2024"/>
                  </a:cubicBezTo>
                  <a:cubicBezTo>
                    <a:pt x="1" y="2679"/>
                    <a:pt x="322" y="3298"/>
                    <a:pt x="846" y="3668"/>
                  </a:cubicBezTo>
                  <a:cubicBezTo>
                    <a:pt x="501" y="4310"/>
                    <a:pt x="322" y="5025"/>
                    <a:pt x="322" y="5751"/>
                  </a:cubicBezTo>
                  <a:cubicBezTo>
                    <a:pt x="322" y="6882"/>
                    <a:pt x="763" y="7978"/>
                    <a:pt x="1548" y="8835"/>
                  </a:cubicBezTo>
                  <a:cubicBezTo>
                    <a:pt x="2310" y="9668"/>
                    <a:pt x="3358" y="10240"/>
                    <a:pt x="4513" y="10430"/>
                  </a:cubicBezTo>
                  <a:cubicBezTo>
                    <a:pt x="4727" y="10680"/>
                    <a:pt x="5061" y="10847"/>
                    <a:pt x="5430" y="10847"/>
                  </a:cubicBezTo>
                  <a:cubicBezTo>
                    <a:pt x="5799" y="10847"/>
                    <a:pt x="6132" y="10680"/>
                    <a:pt x="6359" y="10430"/>
                  </a:cubicBezTo>
                  <a:cubicBezTo>
                    <a:pt x="7502" y="10240"/>
                    <a:pt x="8537" y="9668"/>
                    <a:pt x="9299" y="8835"/>
                  </a:cubicBezTo>
                  <a:cubicBezTo>
                    <a:pt x="10085" y="7978"/>
                    <a:pt x="10526" y="6882"/>
                    <a:pt x="10526" y="5751"/>
                  </a:cubicBezTo>
                  <a:cubicBezTo>
                    <a:pt x="10526" y="5025"/>
                    <a:pt x="10347" y="4310"/>
                    <a:pt x="10002" y="3668"/>
                  </a:cubicBezTo>
                  <a:cubicBezTo>
                    <a:pt x="10538" y="3298"/>
                    <a:pt x="10859" y="2691"/>
                    <a:pt x="10859" y="2024"/>
                  </a:cubicBezTo>
                  <a:cubicBezTo>
                    <a:pt x="10859" y="905"/>
                    <a:pt x="9954" y="0"/>
                    <a:pt x="8835" y="0"/>
                  </a:cubicBezTo>
                  <a:cubicBezTo>
                    <a:pt x="8025" y="0"/>
                    <a:pt x="7287" y="489"/>
                    <a:pt x="6966" y="1227"/>
                  </a:cubicBezTo>
                  <a:cubicBezTo>
                    <a:pt x="6478" y="1084"/>
                    <a:pt x="5954" y="1012"/>
                    <a:pt x="5430" y="1012"/>
                  </a:cubicBezTo>
                  <a:cubicBezTo>
                    <a:pt x="4906" y="1012"/>
                    <a:pt x="4394" y="1084"/>
                    <a:pt x="3894" y="1227"/>
                  </a:cubicBezTo>
                  <a:cubicBezTo>
                    <a:pt x="3584" y="489"/>
                    <a:pt x="2846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11779;p86"/>
            <p:cNvSpPr/>
            <p:nvPr/>
          </p:nvSpPr>
          <p:spPr>
            <a:xfrm>
              <a:off x="4773581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80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89" y="536"/>
                    <a:pt x="1430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80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8" y="263"/>
                    <a:pt x="918" y="167"/>
                  </a:cubicBezTo>
                  <a:cubicBezTo>
                    <a:pt x="918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86"/>
            <p:cNvSpPr/>
            <p:nvPr/>
          </p:nvSpPr>
          <p:spPr>
            <a:xfrm>
              <a:off x="4920653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79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77" y="536"/>
                    <a:pt x="1429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79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7" y="263"/>
                    <a:pt x="917" y="167"/>
                  </a:cubicBezTo>
                  <a:cubicBezTo>
                    <a:pt x="917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1" name="Google Shape;11781;p86"/>
          <p:cNvGrpSpPr/>
          <p:nvPr/>
        </p:nvGrpSpPr>
        <p:grpSpPr>
          <a:xfrm>
            <a:off x="3603533" y="2041146"/>
            <a:ext cx="347520" cy="353760"/>
            <a:chOff x="3603533" y="1964946"/>
            <a:chExt cx="347520" cy="353760"/>
          </a:xfrm>
        </p:grpSpPr>
        <p:sp>
          <p:nvSpPr>
            <p:cNvPr id="11782" name="Google Shape;11782;p86"/>
            <p:cNvSpPr/>
            <p:nvPr/>
          </p:nvSpPr>
          <p:spPr>
            <a:xfrm>
              <a:off x="3603533" y="1964946"/>
              <a:ext cx="347520" cy="353760"/>
            </a:xfrm>
            <a:custGeom>
              <a:avLst/>
              <a:gdLst/>
              <a:ahLst/>
              <a:cxnLst/>
              <a:rect l="l" t="t" r="r" b="b"/>
              <a:pathLst>
                <a:path w="10860" h="11055" extrusionOk="0">
                  <a:moveTo>
                    <a:pt x="596" y="5672"/>
                  </a:moveTo>
                  <a:cubicBezTo>
                    <a:pt x="608" y="5672"/>
                    <a:pt x="632" y="5672"/>
                    <a:pt x="656" y="5684"/>
                  </a:cubicBezTo>
                  <a:cubicBezTo>
                    <a:pt x="537" y="5863"/>
                    <a:pt x="513" y="6065"/>
                    <a:pt x="548" y="6184"/>
                  </a:cubicBezTo>
                  <a:cubicBezTo>
                    <a:pt x="560" y="6292"/>
                    <a:pt x="668" y="6339"/>
                    <a:pt x="715" y="6351"/>
                  </a:cubicBezTo>
                  <a:cubicBezTo>
                    <a:pt x="679" y="6363"/>
                    <a:pt x="632" y="6387"/>
                    <a:pt x="596" y="6387"/>
                  </a:cubicBezTo>
                  <a:cubicBezTo>
                    <a:pt x="441" y="6387"/>
                    <a:pt x="322" y="6268"/>
                    <a:pt x="322" y="6113"/>
                  </a:cubicBezTo>
                  <a:lnTo>
                    <a:pt x="322" y="5934"/>
                  </a:lnTo>
                  <a:cubicBezTo>
                    <a:pt x="322" y="5792"/>
                    <a:pt x="441" y="5672"/>
                    <a:pt x="596" y="5672"/>
                  </a:cubicBezTo>
                  <a:close/>
                  <a:moveTo>
                    <a:pt x="4918" y="6857"/>
                  </a:moveTo>
                  <a:cubicBezTo>
                    <a:pt x="5037" y="6857"/>
                    <a:pt x="5130" y="6890"/>
                    <a:pt x="5180" y="6946"/>
                  </a:cubicBezTo>
                  <a:cubicBezTo>
                    <a:pt x="5228" y="7018"/>
                    <a:pt x="5204" y="7161"/>
                    <a:pt x="5085" y="7339"/>
                  </a:cubicBezTo>
                  <a:cubicBezTo>
                    <a:pt x="4918" y="7577"/>
                    <a:pt x="4799" y="7828"/>
                    <a:pt x="4739" y="8066"/>
                  </a:cubicBezTo>
                  <a:cubicBezTo>
                    <a:pt x="4478" y="7673"/>
                    <a:pt x="4287" y="7280"/>
                    <a:pt x="4192" y="7066"/>
                  </a:cubicBezTo>
                  <a:cubicBezTo>
                    <a:pt x="4358" y="7018"/>
                    <a:pt x="4466" y="6982"/>
                    <a:pt x="4537" y="6946"/>
                  </a:cubicBezTo>
                  <a:cubicBezTo>
                    <a:pt x="4678" y="6884"/>
                    <a:pt x="4809" y="6857"/>
                    <a:pt x="4918" y="6857"/>
                  </a:cubicBezTo>
                  <a:close/>
                  <a:moveTo>
                    <a:pt x="8464" y="324"/>
                  </a:moveTo>
                  <a:cubicBezTo>
                    <a:pt x="8714" y="324"/>
                    <a:pt x="8950" y="378"/>
                    <a:pt x="9169" y="481"/>
                  </a:cubicBezTo>
                  <a:cubicBezTo>
                    <a:pt x="9645" y="743"/>
                    <a:pt x="9942" y="1220"/>
                    <a:pt x="10097" y="1541"/>
                  </a:cubicBezTo>
                  <a:cubicBezTo>
                    <a:pt x="9938" y="1498"/>
                    <a:pt x="9780" y="1477"/>
                    <a:pt x="9628" y="1477"/>
                  </a:cubicBezTo>
                  <a:cubicBezTo>
                    <a:pt x="9361" y="1477"/>
                    <a:pt x="9112" y="1543"/>
                    <a:pt x="8907" y="1672"/>
                  </a:cubicBezTo>
                  <a:cubicBezTo>
                    <a:pt x="8585" y="1922"/>
                    <a:pt x="8418" y="2315"/>
                    <a:pt x="8466" y="2827"/>
                  </a:cubicBezTo>
                  <a:cubicBezTo>
                    <a:pt x="8526" y="3458"/>
                    <a:pt x="8942" y="4089"/>
                    <a:pt x="9371" y="4756"/>
                  </a:cubicBezTo>
                  <a:cubicBezTo>
                    <a:pt x="9942" y="5625"/>
                    <a:pt x="10538" y="6494"/>
                    <a:pt x="10538" y="7589"/>
                  </a:cubicBezTo>
                  <a:cubicBezTo>
                    <a:pt x="10514" y="8470"/>
                    <a:pt x="10240" y="9268"/>
                    <a:pt x="9728" y="9816"/>
                  </a:cubicBezTo>
                  <a:cubicBezTo>
                    <a:pt x="9192" y="10399"/>
                    <a:pt x="8454" y="10697"/>
                    <a:pt x="7585" y="10697"/>
                  </a:cubicBezTo>
                  <a:lnTo>
                    <a:pt x="4668" y="10697"/>
                  </a:lnTo>
                  <a:cubicBezTo>
                    <a:pt x="4739" y="10494"/>
                    <a:pt x="4930" y="10328"/>
                    <a:pt x="5180" y="10328"/>
                  </a:cubicBezTo>
                  <a:lnTo>
                    <a:pt x="6383" y="10328"/>
                  </a:lnTo>
                  <a:cubicBezTo>
                    <a:pt x="6466" y="10328"/>
                    <a:pt x="6549" y="10256"/>
                    <a:pt x="6549" y="10161"/>
                  </a:cubicBezTo>
                  <a:cubicBezTo>
                    <a:pt x="6549" y="10066"/>
                    <a:pt x="6466" y="9994"/>
                    <a:pt x="6383" y="9994"/>
                  </a:cubicBezTo>
                  <a:lnTo>
                    <a:pt x="5978" y="9994"/>
                  </a:lnTo>
                  <a:cubicBezTo>
                    <a:pt x="5621" y="9768"/>
                    <a:pt x="5180" y="9328"/>
                    <a:pt x="5049" y="8756"/>
                  </a:cubicBezTo>
                  <a:cubicBezTo>
                    <a:pt x="4966" y="8339"/>
                    <a:pt x="5073" y="7911"/>
                    <a:pt x="5370" y="7494"/>
                  </a:cubicBezTo>
                  <a:cubicBezTo>
                    <a:pt x="5668" y="7077"/>
                    <a:pt x="5513" y="6815"/>
                    <a:pt x="5430" y="6720"/>
                  </a:cubicBezTo>
                  <a:cubicBezTo>
                    <a:pt x="5318" y="6588"/>
                    <a:pt x="5135" y="6522"/>
                    <a:pt x="4926" y="6522"/>
                  </a:cubicBezTo>
                  <a:cubicBezTo>
                    <a:pt x="4759" y="6522"/>
                    <a:pt x="4574" y="6564"/>
                    <a:pt x="4394" y="6649"/>
                  </a:cubicBezTo>
                  <a:cubicBezTo>
                    <a:pt x="4281" y="6705"/>
                    <a:pt x="4082" y="6798"/>
                    <a:pt x="3745" y="6798"/>
                  </a:cubicBezTo>
                  <a:cubicBezTo>
                    <a:pt x="3445" y="6798"/>
                    <a:pt x="3034" y="6724"/>
                    <a:pt x="2477" y="6482"/>
                  </a:cubicBezTo>
                  <a:cubicBezTo>
                    <a:pt x="1882" y="6232"/>
                    <a:pt x="1310" y="6125"/>
                    <a:pt x="989" y="6065"/>
                  </a:cubicBezTo>
                  <a:cubicBezTo>
                    <a:pt x="953" y="6053"/>
                    <a:pt x="882" y="6053"/>
                    <a:pt x="846" y="6042"/>
                  </a:cubicBezTo>
                  <a:cubicBezTo>
                    <a:pt x="846" y="5946"/>
                    <a:pt x="870" y="5803"/>
                    <a:pt x="1060" y="5708"/>
                  </a:cubicBezTo>
                  <a:cubicBezTo>
                    <a:pt x="1092" y="5699"/>
                    <a:pt x="1141" y="5695"/>
                    <a:pt x="1201" y="5695"/>
                  </a:cubicBezTo>
                  <a:cubicBezTo>
                    <a:pt x="1298" y="5695"/>
                    <a:pt x="1423" y="5705"/>
                    <a:pt x="1549" y="5720"/>
                  </a:cubicBezTo>
                  <a:cubicBezTo>
                    <a:pt x="1739" y="5737"/>
                    <a:pt x="1967" y="5757"/>
                    <a:pt x="2218" y="5757"/>
                  </a:cubicBezTo>
                  <a:cubicBezTo>
                    <a:pt x="2877" y="5757"/>
                    <a:pt x="3697" y="5613"/>
                    <a:pt x="4430" y="4863"/>
                  </a:cubicBezTo>
                  <a:cubicBezTo>
                    <a:pt x="4489" y="4803"/>
                    <a:pt x="4489" y="4696"/>
                    <a:pt x="4430" y="4637"/>
                  </a:cubicBezTo>
                  <a:cubicBezTo>
                    <a:pt x="4400" y="4607"/>
                    <a:pt x="4358" y="4592"/>
                    <a:pt x="4317" y="4592"/>
                  </a:cubicBezTo>
                  <a:cubicBezTo>
                    <a:pt x="4275" y="4592"/>
                    <a:pt x="4233" y="4607"/>
                    <a:pt x="4204" y="4637"/>
                  </a:cubicBezTo>
                  <a:cubicBezTo>
                    <a:pt x="3608" y="5232"/>
                    <a:pt x="2977" y="5411"/>
                    <a:pt x="2406" y="5446"/>
                  </a:cubicBezTo>
                  <a:cubicBezTo>
                    <a:pt x="2227" y="5387"/>
                    <a:pt x="2072" y="5280"/>
                    <a:pt x="1977" y="5172"/>
                  </a:cubicBezTo>
                  <a:cubicBezTo>
                    <a:pt x="2120" y="5172"/>
                    <a:pt x="2287" y="5161"/>
                    <a:pt x="2465" y="5113"/>
                  </a:cubicBezTo>
                  <a:cubicBezTo>
                    <a:pt x="2549" y="5101"/>
                    <a:pt x="2596" y="5006"/>
                    <a:pt x="2584" y="4922"/>
                  </a:cubicBezTo>
                  <a:cubicBezTo>
                    <a:pt x="2574" y="4839"/>
                    <a:pt x="2499" y="4801"/>
                    <a:pt x="2425" y="4801"/>
                  </a:cubicBezTo>
                  <a:cubicBezTo>
                    <a:pt x="2415" y="4801"/>
                    <a:pt x="2404" y="4802"/>
                    <a:pt x="2394" y="4803"/>
                  </a:cubicBezTo>
                  <a:cubicBezTo>
                    <a:pt x="2241" y="4843"/>
                    <a:pt x="2103" y="4859"/>
                    <a:pt x="1981" y="4859"/>
                  </a:cubicBezTo>
                  <a:cubicBezTo>
                    <a:pt x="1552" y="4859"/>
                    <a:pt x="1310" y="4660"/>
                    <a:pt x="1227" y="4577"/>
                  </a:cubicBezTo>
                  <a:cubicBezTo>
                    <a:pt x="1275" y="4268"/>
                    <a:pt x="1584" y="3148"/>
                    <a:pt x="2703" y="2767"/>
                  </a:cubicBezTo>
                  <a:lnTo>
                    <a:pt x="2703" y="2827"/>
                  </a:lnTo>
                  <a:cubicBezTo>
                    <a:pt x="2703" y="2910"/>
                    <a:pt x="2775" y="2982"/>
                    <a:pt x="2870" y="2982"/>
                  </a:cubicBezTo>
                  <a:cubicBezTo>
                    <a:pt x="2954" y="2982"/>
                    <a:pt x="3037" y="2910"/>
                    <a:pt x="3037" y="2827"/>
                  </a:cubicBezTo>
                  <a:cubicBezTo>
                    <a:pt x="3049" y="2291"/>
                    <a:pt x="3346" y="2065"/>
                    <a:pt x="3489" y="1993"/>
                  </a:cubicBezTo>
                  <a:cubicBezTo>
                    <a:pt x="3823" y="2386"/>
                    <a:pt x="3727" y="2863"/>
                    <a:pt x="3727" y="2898"/>
                  </a:cubicBezTo>
                  <a:cubicBezTo>
                    <a:pt x="3716" y="2982"/>
                    <a:pt x="3775" y="3077"/>
                    <a:pt x="3846" y="3089"/>
                  </a:cubicBezTo>
                  <a:lnTo>
                    <a:pt x="3882" y="3089"/>
                  </a:lnTo>
                  <a:cubicBezTo>
                    <a:pt x="3930" y="3089"/>
                    <a:pt x="3966" y="3077"/>
                    <a:pt x="4001" y="3029"/>
                  </a:cubicBezTo>
                  <a:cubicBezTo>
                    <a:pt x="4132" y="3160"/>
                    <a:pt x="4311" y="3398"/>
                    <a:pt x="4370" y="3696"/>
                  </a:cubicBezTo>
                  <a:cubicBezTo>
                    <a:pt x="4382" y="3779"/>
                    <a:pt x="4442" y="3815"/>
                    <a:pt x="4525" y="3815"/>
                  </a:cubicBezTo>
                  <a:cubicBezTo>
                    <a:pt x="6037" y="3863"/>
                    <a:pt x="7418" y="4684"/>
                    <a:pt x="8192" y="5982"/>
                  </a:cubicBezTo>
                  <a:cubicBezTo>
                    <a:pt x="8538" y="6554"/>
                    <a:pt x="8752" y="7208"/>
                    <a:pt x="8788" y="7863"/>
                  </a:cubicBezTo>
                  <a:cubicBezTo>
                    <a:pt x="8835" y="8566"/>
                    <a:pt x="8704" y="9256"/>
                    <a:pt x="8371" y="9911"/>
                  </a:cubicBezTo>
                  <a:cubicBezTo>
                    <a:pt x="8335" y="9983"/>
                    <a:pt x="8371" y="10090"/>
                    <a:pt x="8454" y="10125"/>
                  </a:cubicBezTo>
                  <a:cubicBezTo>
                    <a:pt x="8478" y="10149"/>
                    <a:pt x="8490" y="10149"/>
                    <a:pt x="8526" y="10149"/>
                  </a:cubicBezTo>
                  <a:cubicBezTo>
                    <a:pt x="8585" y="10149"/>
                    <a:pt x="8645" y="10113"/>
                    <a:pt x="8669" y="10054"/>
                  </a:cubicBezTo>
                  <a:cubicBezTo>
                    <a:pt x="9014" y="9351"/>
                    <a:pt x="9169" y="8613"/>
                    <a:pt x="9121" y="7851"/>
                  </a:cubicBezTo>
                  <a:cubicBezTo>
                    <a:pt x="9073" y="7137"/>
                    <a:pt x="8847" y="6434"/>
                    <a:pt x="8478" y="5815"/>
                  </a:cubicBezTo>
                  <a:cubicBezTo>
                    <a:pt x="8121" y="5208"/>
                    <a:pt x="7633" y="4696"/>
                    <a:pt x="7061" y="4327"/>
                  </a:cubicBezTo>
                  <a:cubicBezTo>
                    <a:pt x="6787" y="3553"/>
                    <a:pt x="6394" y="2172"/>
                    <a:pt x="6847" y="1243"/>
                  </a:cubicBezTo>
                  <a:cubicBezTo>
                    <a:pt x="7025" y="862"/>
                    <a:pt x="7347" y="589"/>
                    <a:pt x="7799" y="446"/>
                  </a:cubicBezTo>
                  <a:cubicBezTo>
                    <a:pt x="8029" y="364"/>
                    <a:pt x="8252" y="324"/>
                    <a:pt x="8464" y="324"/>
                  </a:cubicBezTo>
                  <a:close/>
                  <a:moveTo>
                    <a:pt x="8449" y="0"/>
                  </a:moveTo>
                  <a:cubicBezTo>
                    <a:pt x="8203" y="0"/>
                    <a:pt x="7947" y="46"/>
                    <a:pt x="7680" y="136"/>
                  </a:cubicBezTo>
                  <a:cubicBezTo>
                    <a:pt x="7145" y="315"/>
                    <a:pt x="6752" y="636"/>
                    <a:pt x="6525" y="1112"/>
                  </a:cubicBezTo>
                  <a:cubicBezTo>
                    <a:pt x="6311" y="1577"/>
                    <a:pt x="6252" y="2172"/>
                    <a:pt x="6335" y="2875"/>
                  </a:cubicBezTo>
                  <a:cubicBezTo>
                    <a:pt x="6383" y="3244"/>
                    <a:pt x="6490" y="3660"/>
                    <a:pt x="6621" y="4077"/>
                  </a:cubicBezTo>
                  <a:cubicBezTo>
                    <a:pt x="6025" y="3744"/>
                    <a:pt x="5335" y="3565"/>
                    <a:pt x="4644" y="3529"/>
                  </a:cubicBezTo>
                  <a:cubicBezTo>
                    <a:pt x="4489" y="3065"/>
                    <a:pt x="4180" y="2767"/>
                    <a:pt x="4025" y="2660"/>
                  </a:cubicBezTo>
                  <a:cubicBezTo>
                    <a:pt x="4013" y="2422"/>
                    <a:pt x="3942" y="2065"/>
                    <a:pt x="3668" y="1767"/>
                  </a:cubicBezTo>
                  <a:lnTo>
                    <a:pt x="3704" y="1589"/>
                  </a:lnTo>
                  <a:cubicBezTo>
                    <a:pt x="3716" y="1505"/>
                    <a:pt x="3656" y="1422"/>
                    <a:pt x="3573" y="1410"/>
                  </a:cubicBezTo>
                  <a:cubicBezTo>
                    <a:pt x="3564" y="1409"/>
                    <a:pt x="3556" y="1409"/>
                    <a:pt x="3549" y="1409"/>
                  </a:cubicBezTo>
                  <a:cubicBezTo>
                    <a:pt x="3466" y="1409"/>
                    <a:pt x="3405" y="1465"/>
                    <a:pt x="3394" y="1541"/>
                  </a:cubicBezTo>
                  <a:lnTo>
                    <a:pt x="3358" y="1720"/>
                  </a:lnTo>
                  <a:cubicBezTo>
                    <a:pt x="3192" y="1803"/>
                    <a:pt x="2882" y="1993"/>
                    <a:pt x="2751" y="2434"/>
                  </a:cubicBezTo>
                  <a:cubicBezTo>
                    <a:pt x="1227" y="2839"/>
                    <a:pt x="894" y="4399"/>
                    <a:pt x="894" y="4672"/>
                  </a:cubicBezTo>
                  <a:cubicBezTo>
                    <a:pt x="894" y="4696"/>
                    <a:pt x="906" y="4744"/>
                    <a:pt x="918" y="4756"/>
                  </a:cubicBezTo>
                  <a:cubicBezTo>
                    <a:pt x="929" y="4780"/>
                    <a:pt x="1108" y="5018"/>
                    <a:pt x="1501" y="5149"/>
                  </a:cubicBezTo>
                  <a:cubicBezTo>
                    <a:pt x="1549" y="5208"/>
                    <a:pt x="1620" y="5339"/>
                    <a:pt x="1763" y="5458"/>
                  </a:cubicBezTo>
                  <a:cubicBezTo>
                    <a:pt x="1703" y="5458"/>
                    <a:pt x="1644" y="5446"/>
                    <a:pt x="1584" y="5446"/>
                  </a:cubicBezTo>
                  <a:cubicBezTo>
                    <a:pt x="1447" y="5428"/>
                    <a:pt x="1325" y="5416"/>
                    <a:pt x="1220" y="5416"/>
                  </a:cubicBezTo>
                  <a:cubicBezTo>
                    <a:pt x="1114" y="5416"/>
                    <a:pt x="1025" y="5428"/>
                    <a:pt x="953" y="5458"/>
                  </a:cubicBezTo>
                  <a:cubicBezTo>
                    <a:pt x="929" y="5458"/>
                    <a:pt x="929" y="5470"/>
                    <a:pt x="918" y="5470"/>
                  </a:cubicBezTo>
                  <a:cubicBezTo>
                    <a:pt x="870" y="5446"/>
                    <a:pt x="810" y="5411"/>
                    <a:pt x="751" y="5399"/>
                  </a:cubicBezTo>
                  <a:lnTo>
                    <a:pt x="751" y="5339"/>
                  </a:lnTo>
                  <a:cubicBezTo>
                    <a:pt x="751" y="5256"/>
                    <a:pt x="679" y="5172"/>
                    <a:pt x="596" y="5172"/>
                  </a:cubicBezTo>
                  <a:cubicBezTo>
                    <a:pt x="501" y="5172"/>
                    <a:pt x="429" y="5256"/>
                    <a:pt x="429" y="5339"/>
                  </a:cubicBezTo>
                  <a:lnTo>
                    <a:pt x="429" y="5399"/>
                  </a:lnTo>
                  <a:cubicBezTo>
                    <a:pt x="167" y="5470"/>
                    <a:pt x="1" y="5696"/>
                    <a:pt x="1" y="5970"/>
                  </a:cubicBezTo>
                  <a:lnTo>
                    <a:pt x="1" y="6149"/>
                  </a:lnTo>
                  <a:cubicBezTo>
                    <a:pt x="1" y="6470"/>
                    <a:pt x="263" y="6744"/>
                    <a:pt x="596" y="6744"/>
                  </a:cubicBezTo>
                  <a:cubicBezTo>
                    <a:pt x="798" y="6744"/>
                    <a:pt x="989" y="6637"/>
                    <a:pt x="1096" y="6458"/>
                  </a:cubicBezTo>
                  <a:cubicBezTo>
                    <a:pt x="1430" y="6518"/>
                    <a:pt x="1870" y="6625"/>
                    <a:pt x="2358" y="6827"/>
                  </a:cubicBezTo>
                  <a:cubicBezTo>
                    <a:pt x="2958" y="7080"/>
                    <a:pt x="3399" y="7165"/>
                    <a:pt x="3740" y="7165"/>
                  </a:cubicBezTo>
                  <a:cubicBezTo>
                    <a:pt x="3785" y="7165"/>
                    <a:pt x="3829" y="7164"/>
                    <a:pt x="3870" y="7161"/>
                  </a:cubicBezTo>
                  <a:cubicBezTo>
                    <a:pt x="3954" y="7375"/>
                    <a:pt x="4239" y="8018"/>
                    <a:pt x="4704" y="8542"/>
                  </a:cubicBezTo>
                  <a:cubicBezTo>
                    <a:pt x="4704" y="8661"/>
                    <a:pt x="4716" y="8768"/>
                    <a:pt x="4739" y="8887"/>
                  </a:cubicBezTo>
                  <a:cubicBezTo>
                    <a:pt x="4847" y="9363"/>
                    <a:pt x="5132" y="9756"/>
                    <a:pt x="5454" y="10042"/>
                  </a:cubicBezTo>
                  <a:lnTo>
                    <a:pt x="5180" y="10042"/>
                  </a:lnTo>
                  <a:cubicBezTo>
                    <a:pt x="4692" y="10042"/>
                    <a:pt x="4323" y="10435"/>
                    <a:pt x="4323" y="10887"/>
                  </a:cubicBezTo>
                  <a:cubicBezTo>
                    <a:pt x="4323" y="10983"/>
                    <a:pt x="4394" y="11054"/>
                    <a:pt x="4489" y="11054"/>
                  </a:cubicBezTo>
                  <a:lnTo>
                    <a:pt x="7597" y="11054"/>
                  </a:lnTo>
                  <a:cubicBezTo>
                    <a:pt x="8561" y="11054"/>
                    <a:pt x="9383" y="10709"/>
                    <a:pt x="9978" y="10078"/>
                  </a:cubicBezTo>
                  <a:cubicBezTo>
                    <a:pt x="10550" y="9459"/>
                    <a:pt x="10859" y="8590"/>
                    <a:pt x="10859" y="7613"/>
                  </a:cubicBezTo>
                  <a:cubicBezTo>
                    <a:pt x="10847" y="6399"/>
                    <a:pt x="10204" y="5434"/>
                    <a:pt x="9645" y="4577"/>
                  </a:cubicBezTo>
                  <a:cubicBezTo>
                    <a:pt x="9228" y="3958"/>
                    <a:pt x="8835" y="3363"/>
                    <a:pt x="8776" y="2791"/>
                  </a:cubicBezTo>
                  <a:cubicBezTo>
                    <a:pt x="8752" y="2410"/>
                    <a:pt x="8847" y="2113"/>
                    <a:pt x="9073" y="1946"/>
                  </a:cubicBezTo>
                  <a:cubicBezTo>
                    <a:pt x="9208" y="1850"/>
                    <a:pt x="9386" y="1802"/>
                    <a:pt x="9584" y="1802"/>
                  </a:cubicBezTo>
                  <a:cubicBezTo>
                    <a:pt x="9806" y="1802"/>
                    <a:pt x="10055" y="1862"/>
                    <a:pt x="10300" y="1982"/>
                  </a:cubicBezTo>
                  <a:cubicBezTo>
                    <a:pt x="10320" y="1989"/>
                    <a:pt x="10339" y="1993"/>
                    <a:pt x="10359" y="1993"/>
                  </a:cubicBezTo>
                  <a:cubicBezTo>
                    <a:pt x="10399" y="1993"/>
                    <a:pt x="10439" y="1978"/>
                    <a:pt x="10478" y="1946"/>
                  </a:cubicBezTo>
                  <a:cubicBezTo>
                    <a:pt x="10514" y="1898"/>
                    <a:pt x="10550" y="1839"/>
                    <a:pt x="10514" y="1779"/>
                  </a:cubicBezTo>
                  <a:cubicBezTo>
                    <a:pt x="10502" y="1743"/>
                    <a:pt x="10181" y="672"/>
                    <a:pt x="9300" y="208"/>
                  </a:cubicBezTo>
                  <a:cubicBezTo>
                    <a:pt x="9036" y="69"/>
                    <a:pt x="8751" y="0"/>
                    <a:pt x="8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11783;p86"/>
            <p:cNvSpPr/>
            <p:nvPr/>
          </p:nvSpPr>
          <p:spPr>
            <a:xfrm>
              <a:off x="3823757" y="2285522"/>
              <a:ext cx="16416" cy="10304"/>
            </a:xfrm>
            <a:custGeom>
              <a:avLst/>
              <a:gdLst/>
              <a:ahLst/>
              <a:cxnLst/>
              <a:rect l="l" t="t" r="r" b="b"/>
              <a:pathLst>
                <a:path w="513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346" y="322"/>
                  </a:lnTo>
                  <a:cubicBezTo>
                    <a:pt x="441" y="322"/>
                    <a:pt x="513" y="250"/>
                    <a:pt x="513" y="155"/>
                  </a:cubicBezTo>
                  <a:cubicBezTo>
                    <a:pt x="513" y="72"/>
                    <a:pt x="441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4" name="Google Shape;11784;p86"/>
            <p:cNvSpPr/>
            <p:nvPr/>
          </p:nvSpPr>
          <p:spPr>
            <a:xfrm>
              <a:off x="3664493" y="2075218"/>
              <a:ext cx="26720" cy="26688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321"/>
                  </a:moveTo>
                  <a:cubicBezTo>
                    <a:pt x="477" y="321"/>
                    <a:pt x="513" y="357"/>
                    <a:pt x="513" y="417"/>
                  </a:cubicBezTo>
                  <a:cubicBezTo>
                    <a:pt x="513" y="476"/>
                    <a:pt x="453" y="524"/>
                    <a:pt x="417" y="524"/>
                  </a:cubicBezTo>
                  <a:cubicBezTo>
                    <a:pt x="358" y="524"/>
                    <a:pt x="310" y="476"/>
                    <a:pt x="310" y="417"/>
                  </a:cubicBezTo>
                  <a:cubicBezTo>
                    <a:pt x="310" y="357"/>
                    <a:pt x="346" y="321"/>
                    <a:pt x="417" y="321"/>
                  </a:cubicBezTo>
                  <a:close/>
                  <a:moveTo>
                    <a:pt x="417" y="0"/>
                  </a:moveTo>
                  <a:cubicBezTo>
                    <a:pt x="179" y="0"/>
                    <a:pt x="1" y="202"/>
                    <a:pt x="1" y="417"/>
                  </a:cubicBezTo>
                  <a:cubicBezTo>
                    <a:pt x="1" y="655"/>
                    <a:pt x="191" y="833"/>
                    <a:pt x="417" y="833"/>
                  </a:cubicBezTo>
                  <a:cubicBezTo>
                    <a:pt x="656" y="833"/>
                    <a:pt x="834" y="643"/>
                    <a:pt x="834" y="417"/>
                  </a:cubicBezTo>
                  <a:cubicBezTo>
                    <a:pt x="834" y="202"/>
                    <a:pt x="63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5" name="Google Shape;11785;p86"/>
          <p:cNvGrpSpPr/>
          <p:nvPr/>
        </p:nvGrpSpPr>
        <p:grpSpPr>
          <a:xfrm>
            <a:off x="1950765" y="2040538"/>
            <a:ext cx="357792" cy="352448"/>
            <a:chOff x="1950765" y="1964338"/>
            <a:chExt cx="357792" cy="352448"/>
          </a:xfrm>
        </p:grpSpPr>
        <p:sp>
          <p:nvSpPr>
            <p:cNvPr id="11786" name="Google Shape;11786;p86"/>
            <p:cNvSpPr/>
            <p:nvPr/>
          </p:nvSpPr>
          <p:spPr>
            <a:xfrm>
              <a:off x="2048301" y="2152530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2" y="1"/>
                  </a:moveTo>
                  <a:cubicBezTo>
                    <a:pt x="346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46" y="1858"/>
                    <a:pt x="762" y="1858"/>
                  </a:cubicBezTo>
                  <a:cubicBezTo>
                    <a:pt x="1179" y="1858"/>
                    <a:pt x="1524" y="1513"/>
                    <a:pt x="1524" y="1096"/>
                  </a:cubicBezTo>
                  <a:lnTo>
                    <a:pt x="1524" y="751"/>
                  </a:lnTo>
                  <a:cubicBezTo>
                    <a:pt x="1524" y="656"/>
                    <a:pt x="1489" y="549"/>
                    <a:pt x="1453" y="442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0" y="351"/>
                    <a:pt x="1259" y="357"/>
                    <a:pt x="1239" y="370"/>
                  </a:cubicBezTo>
                  <a:cubicBezTo>
                    <a:pt x="1167" y="418"/>
                    <a:pt x="1120" y="501"/>
                    <a:pt x="1167" y="572"/>
                  </a:cubicBezTo>
                  <a:cubicBezTo>
                    <a:pt x="1191" y="632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12" y="1561"/>
                    <a:pt x="762" y="1561"/>
                  </a:cubicBezTo>
                  <a:cubicBezTo>
                    <a:pt x="524" y="1561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7"/>
                    <a:pt x="512" y="322"/>
                    <a:pt x="762" y="322"/>
                  </a:cubicBezTo>
                  <a:cubicBezTo>
                    <a:pt x="858" y="322"/>
                    <a:pt x="929" y="251"/>
                    <a:pt x="929" y="156"/>
                  </a:cubicBezTo>
                  <a:cubicBezTo>
                    <a:pt x="929" y="72"/>
                    <a:pt x="858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11787;p86"/>
            <p:cNvSpPr/>
            <p:nvPr/>
          </p:nvSpPr>
          <p:spPr>
            <a:xfrm>
              <a:off x="2164109" y="2152530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56"/>
                    <a:pt x="1489" y="549"/>
                    <a:pt x="1442" y="442"/>
                  </a:cubicBezTo>
                  <a:cubicBezTo>
                    <a:pt x="1416" y="390"/>
                    <a:pt x="1359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2" y="632"/>
                    <a:pt x="1203" y="703"/>
                    <a:pt x="1203" y="775"/>
                  </a:cubicBezTo>
                  <a:lnTo>
                    <a:pt x="1203" y="1120"/>
                  </a:lnTo>
                  <a:cubicBezTo>
                    <a:pt x="1203" y="1358"/>
                    <a:pt x="1013" y="1561"/>
                    <a:pt x="763" y="1561"/>
                  </a:cubicBezTo>
                  <a:cubicBezTo>
                    <a:pt x="525" y="1561"/>
                    <a:pt x="311" y="1370"/>
                    <a:pt x="311" y="1120"/>
                  </a:cubicBezTo>
                  <a:lnTo>
                    <a:pt x="311" y="775"/>
                  </a:lnTo>
                  <a:cubicBezTo>
                    <a:pt x="311" y="537"/>
                    <a:pt x="513" y="322"/>
                    <a:pt x="763" y="322"/>
                  </a:cubicBezTo>
                  <a:cubicBezTo>
                    <a:pt x="846" y="322"/>
                    <a:pt x="930" y="251"/>
                    <a:pt x="930" y="156"/>
                  </a:cubicBezTo>
                  <a:cubicBezTo>
                    <a:pt x="930" y="72"/>
                    <a:pt x="846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11788;p86"/>
            <p:cNvSpPr/>
            <p:nvPr/>
          </p:nvSpPr>
          <p:spPr>
            <a:xfrm>
              <a:off x="2097453" y="2224562"/>
              <a:ext cx="65952" cy="56416"/>
            </a:xfrm>
            <a:custGeom>
              <a:avLst/>
              <a:gdLst/>
              <a:ahLst/>
              <a:cxnLst/>
              <a:rect l="l" t="t" r="r" b="b"/>
              <a:pathLst>
                <a:path w="2061" h="1763" extrusionOk="0">
                  <a:moveTo>
                    <a:pt x="1012" y="322"/>
                  </a:moveTo>
                  <a:cubicBezTo>
                    <a:pt x="1405" y="322"/>
                    <a:pt x="1715" y="560"/>
                    <a:pt x="1715" y="858"/>
                  </a:cubicBezTo>
                  <a:cubicBezTo>
                    <a:pt x="1727" y="1096"/>
                    <a:pt x="1489" y="1250"/>
                    <a:pt x="1191" y="1405"/>
                  </a:cubicBezTo>
                  <a:cubicBezTo>
                    <a:pt x="1131" y="1435"/>
                    <a:pt x="1075" y="1450"/>
                    <a:pt x="1021" y="1450"/>
                  </a:cubicBezTo>
                  <a:cubicBezTo>
                    <a:pt x="968" y="1450"/>
                    <a:pt x="917" y="1435"/>
                    <a:pt x="870" y="1405"/>
                  </a:cubicBezTo>
                  <a:lnTo>
                    <a:pt x="846" y="1405"/>
                  </a:lnTo>
                  <a:cubicBezTo>
                    <a:pt x="548" y="1250"/>
                    <a:pt x="310" y="1096"/>
                    <a:pt x="310" y="858"/>
                  </a:cubicBezTo>
                  <a:cubicBezTo>
                    <a:pt x="310" y="560"/>
                    <a:pt x="631" y="322"/>
                    <a:pt x="1012" y="322"/>
                  </a:cubicBezTo>
                  <a:close/>
                  <a:moveTo>
                    <a:pt x="1024" y="0"/>
                  </a:moveTo>
                  <a:cubicBezTo>
                    <a:pt x="465" y="0"/>
                    <a:pt x="0" y="381"/>
                    <a:pt x="0" y="846"/>
                  </a:cubicBezTo>
                  <a:cubicBezTo>
                    <a:pt x="0" y="1310"/>
                    <a:pt x="417" y="1524"/>
                    <a:pt x="703" y="1679"/>
                  </a:cubicBezTo>
                  <a:lnTo>
                    <a:pt x="715" y="1679"/>
                  </a:lnTo>
                  <a:cubicBezTo>
                    <a:pt x="822" y="1739"/>
                    <a:pt x="929" y="1762"/>
                    <a:pt x="1024" y="1762"/>
                  </a:cubicBezTo>
                  <a:cubicBezTo>
                    <a:pt x="1131" y="1762"/>
                    <a:pt x="1239" y="1739"/>
                    <a:pt x="1346" y="1679"/>
                  </a:cubicBezTo>
                  <a:lnTo>
                    <a:pt x="1358" y="1679"/>
                  </a:lnTo>
                  <a:cubicBezTo>
                    <a:pt x="1643" y="1524"/>
                    <a:pt x="2060" y="1286"/>
                    <a:pt x="2060" y="846"/>
                  </a:cubicBezTo>
                  <a:cubicBezTo>
                    <a:pt x="2060" y="381"/>
                    <a:pt x="1596" y="0"/>
                    <a:pt x="1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86"/>
            <p:cNvSpPr/>
            <p:nvPr/>
          </p:nvSpPr>
          <p:spPr>
            <a:xfrm>
              <a:off x="1950765" y="1964338"/>
              <a:ext cx="357792" cy="352448"/>
            </a:xfrm>
            <a:custGeom>
              <a:avLst/>
              <a:gdLst/>
              <a:ahLst/>
              <a:cxnLst/>
              <a:rect l="l" t="t" r="r" b="b"/>
              <a:pathLst>
                <a:path w="11181" h="11014" extrusionOk="0">
                  <a:moveTo>
                    <a:pt x="2155" y="346"/>
                  </a:moveTo>
                  <a:cubicBezTo>
                    <a:pt x="2429" y="357"/>
                    <a:pt x="2715" y="453"/>
                    <a:pt x="2977" y="608"/>
                  </a:cubicBezTo>
                  <a:cubicBezTo>
                    <a:pt x="3453" y="893"/>
                    <a:pt x="3822" y="1358"/>
                    <a:pt x="4025" y="1917"/>
                  </a:cubicBezTo>
                  <a:cubicBezTo>
                    <a:pt x="4049" y="2001"/>
                    <a:pt x="4060" y="2072"/>
                    <a:pt x="4072" y="2132"/>
                  </a:cubicBezTo>
                  <a:cubicBezTo>
                    <a:pt x="3930" y="2203"/>
                    <a:pt x="3763" y="2298"/>
                    <a:pt x="3620" y="2393"/>
                  </a:cubicBezTo>
                  <a:cubicBezTo>
                    <a:pt x="3584" y="2239"/>
                    <a:pt x="3537" y="2072"/>
                    <a:pt x="3477" y="1905"/>
                  </a:cubicBezTo>
                  <a:cubicBezTo>
                    <a:pt x="3275" y="1322"/>
                    <a:pt x="2929" y="846"/>
                    <a:pt x="2501" y="536"/>
                  </a:cubicBezTo>
                  <a:cubicBezTo>
                    <a:pt x="2382" y="453"/>
                    <a:pt x="2263" y="393"/>
                    <a:pt x="2155" y="346"/>
                  </a:cubicBezTo>
                  <a:close/>
                  <a:moveTo>
                    <a:pt x="1582" y="529"/>
                  </a:moveTo>
                  <a:cubicBezTo>
                    <a:pt x="2211" y="529"/>
                    <a:pt x="2889" y="1119"/>
                    <a:pt x="3203" y="2012"/>
                  </a:cubicBezTo>
                  <a:cubicBezTo>
                    <a:pt x="3275" y="2203"/>
                    <a:pt x="3322" y="2417"/>
                    <a:pt x="3346" y="2608"/>
                  </a:cubicBezTo>
                  <a:cubicBezTo>
                    <a:pt x="3048" y="2846"/>
                    <a:pt x="2775" y="3132"/>
                    <a:pt x="2501" y="3453"/>
                  </a:cubicBezTo>
                  <a:cubicBezTo>
                    <a:pt x="2239" y="3786"/>
                    <a:pt x="2001" y="4156"/>
                    <a:pt x="1798" y="4537"/>
                  </a:cubicBezTo>
                  <a:cubicBezTo>
                    <a:pt x="1251" y="4287"/>
                    <a:pt x="810" y="3786"/>
                    <a:pt x="584" y="3144"/>
                  </a:cubicBezTo>
                  <a:cubicBezTo>
                    <a:pt x="370" y="2572"/>
                    <a:pt x="370" y="1977"/>
                    <a:pt x="572" y="1465"/>
                  </a:cubicBezTo>
                  <a:cubicBezTo>
                    <a:pt x="703" y="1108"/>
                    <a:pt x="929" y="810"/>
                    <a:pt x="1203" y="608"/>
                  </a:cubicBezTo>
                  <a:cubicBezTo>
                    <a:pt x="1227" y="596"/>
                    <a:pt x="1251" y="596"/>
                    <a:pt x="1263" y="584"/>
                  </a:cubicBezTo>
                  <a:cubicBezTo>
                    <a:pt x="1366" y="547"/>
                    <a:pt x="1474" y="529"/>
                    <a:pt x="1582" y="529"/>
                  </a:cubicBezTo>
                  <a:close/>
                  <a:moveTo>
                    <a:pt x="9061" y="357"/>
                  </a:moveTo>
                  <a:lnTo>
                    <a:pt x="9061" y="357"/>
                  </a:lnTo>
                  <a:cubicBezTo>
                    <a:pt x="8930" y="417"/>
                    <a:pt x="8811" y="488"/>
                    <a:pt x="8680" y="584"/>
                  </a:cubicBezTo>
                  <a:cubicBezTo>
                    <a:pt x="8609" y="643"/>
                    <a:pt x="8585" y="727"/>
                    <a:pt x="8644" y="810"/>
                  </a:cubicBezTo>
                  <a:cubicBezTo>
                    <a:pt x="8680" y="846"/>
                    <a:pt x="8728" y="869"/>
                    <a:pt x="8787" y="869"/>
                  </a:cubicBezTo>
                  <a:cubicBezTo>
                    <a:pt x="8811" y="869"/>
                    <a:pt x="8859" y="846"/>
                    <a:pt x="8871" y="834"/>
                  </a:cubicBezTo>
                  <a:cubicBezTo>
                    <a:pt x="9134" y="647"/>
                    <a:pt x="9409" y="545"/>
                    <a:pt x="9662" y="545"/>
                  </a:cubicBezTo>
                  <a:cubicBezTo>
                    <a:pt x="9764" y="545"/>
                    <a:pt x="9862" y="561"/>
                    <a:pt x="9954" y="596"/>
                  </a:cubicBezTo>
                  <a:cubicBezTo>
                    <a:pt x="9978" y="596"/>
                    <a:pt x="10002" y="608"/>
                    <a:pt x="10037" y="631"/>
                  </a:cubicBezTo>
                  <a:cubicBezTo>
                    <a:pt x="10311" y="822"/>
                    <a:pt x="10526" y="1119"/>
                    <a:pt x="10657" y="1477"/>
                  </a:cubicBezTo>
                  <a:cubicBezTo>
                    <a:pt x="10847" y="1989"/>
                    <a:pt x="10835" y="2584"/>
                    <a:pt x="10645" y="3155"/>
                  </a:cubicBezTo>
                  <a:cubicBezTo>
                    <a:pt x="10418" y="3775"/>
                    <a:pt x="9978" y="4298"/>
                    <a:pt x="9418" y="4548"/>
                  </a:cubicBezTo>
                  <a:cubicBezTo>
                    <a:pt x="9228" y="4167"/>
                    <a:pt x="8990" y="3810"/>
                    <a:pt x="8728" y="3465"/>
                  </a:cubicBezTo>
                  <a:cubicBezTo>
                    <a:pt x="8454" y="3144"/>
                    <a:pt x="8168" y="2858"/>
                    <a:pt x="7870" y="2620"/>
                  </a:cubicBezTo>
                  <a:cubicBezTo>
                    <a:pt x="7906" y="2429"/>
                    <a:pt x="7954" y="2215"/>
                    <a:pt x="8025" y="2024"/>
                  </a:cubicBezTo>
                  <a:cubicBezTo>
                    <a:pt x="8109" y="1774"/>
                    <a:pt x="8251" y="1536"/>
                    <a:pt x="8394" y="1310"/>
                  </a:cubicBezTo>
                  <a:cubicBezTo>
                    <a:pt x="8454" y="1239"/>
                    <a:pt x="8430" y="1131"/>
                    <a:pt x="8371" y="1084"/>
                  </a:cubicBezTo>
                  <a:cubicBezTo>
                    <a:pt x="8340" y="1062"/>
                    <a:pt x="8309" y="1053"/>
                    <a:pt x="8278" y="1053"/>
                  </a:cubicBezTo>
                  <a:cubicBezTo>
                    <a:pt x="8225" y="1053"/>
                    <a:pt x="8175" y="1081"/>
                    <a:pt x="8144" y="1119"/>
                  </a:cubicBezTo>
                  <a:cubicBezTo>
                    <a:pt x="7966" y="1358"/>
                    <a:pt x="7835" y="1620"/>
                    <a:pt x="7728" y="1905"/>
                  </a:cubicBezTo>
                  <a:cubicBezTo>
                    <a:pt x="7668" y="2072"/>
                    <a:pt x="7620" y="2227"/>
                    <a:pt x="7597" y="2393"/>
                  </a:cubicBezTo>
                  <a:cubicBezTo>
                    <a:pt x="7442" y="2286"/>
                    <a:pt x="7299" y="2203"/>
                    <a:pt x="7132" y="2132"/>
                  </a:cubicBezTo>
                  <a:cubicBezTo>
                    <a:pt x="7156" y="2060"/>
                    <a:pt x="7180" y="1977"/>
                    <a:pt x="7204" y="1917"/>
                  </a:cubicBezTo>
                  <a:cubicBezTo>
                    <a:pt x="7418" y="1358"/>
                    <a:pt x="7787" y="893"/>
                    <a:pt x="8251" y="608"/>
                  </a:cubicBezTo>
                  <a:cubicBezTo>
                    <a:pt x="8513" y="465"/>
                    <a:pt x="8787" y="369"/>
                    <a:pt x="9061" y="357"/>
                  </a:cubicBezTo>
                  <a:close/>
                  <a:moveTo>
                    <a:pt x="5620" y="2072"/>
                  </a:moveTo>
                  <a:cubicBezTo>
                    <a:pt x="6632" y="2072"/>
                    <a:pt x="7680" y="2655"/>
                    <a:pt x="8502" y="3667"/>
                  </a:cubicBezTo>
                  <a:cubicBezTo>
                    <a:pt x="9311" y="4679"/>
                    <a:pt x="9775" y="5965"/>
                    <a:pt x="9775" y="7204"/>
                  </a:cubicBezTo>
                  <a:cubicBezTo>
                    <a:pt x="9764" y="7656"/>
                    <a:pt x="9645" y="8085"/>
                    <a:pt x="9418" y="8466"/>
                  </a:cubicBezTo>
                  <a:cubicBezTo>
                    <a:pt x="9121" y="8454"/>
                    <a:pt x="8834" y="8450"/>
                    <a:pt x="8581" y="8450"/>
                  </a:cubicBezTo>
                  <a:cubicBezTo>
                    <a:pt x="8076" y="8450"/>
                    <a:pt x="7708" y="8466"/>
                    <a:pt x="7668" y="8466"/>
                  </a:cubicBezTo>
                  <a:cubicBezTo>
                    <a:pt x="7573" y="8466"/>
                    <a:pt x="7501" y="8549"/>
                    <a:pt x="7513" y="8632"/>
                  </a:cubicBezTo>
                  <a:cubicBezTo>
                    <a:pt x="7513" y="8721"/>
                    <a:pt x="7585" y="8788"/>
                    <a:pt x="7662" y="8788"/>
                  </a:cubicBezTo>
                  <a:cubicBezTo>
                    <a:pt x="7668" y="8788"/>
                    <a:pt x="7674" y="8788"/>
                    <a:pt x="7680" y="8787"/>
                  </a:cubicBezTo>
                  <a:cubicBezTo>
                    <a:pt x="7688" y="8787"/>
                    <a:pt x="8003" y="8771"/>
                    <a:pt x="8455" y="8771"/>
                  </a:cubicBezTo>
                  <a:cubicBezTo>
                    <a:pt x="8681" y="8771"/>
                    <a:pt x="8942" y="8775"/>
                    <a:pt x="9216" y="8787"/>
                  </a:cubicBezTo>
                  <a:cubicBezTo>
                    <a:pt x="9144" y="8882"/>
                    <a:pt x="9061" y="8978"/>
                    <a:pt x="8978" y="9085"/>
                  </a:cubicBezTo>
                  <a:lnTo>
                    <a:pt x="8740" y="9323"/>
                  </a:lnTo>
                  <a:cubicBezTo>
                    <a:pt x="7990" y="9109"/>
                    <a:pt x="7394" y="9001"/>
                    <a:pt x="7370" y="8990"/>
                  </a:cubicBezTo>
                  <a:cubicBezTo>
                    <a:pt x="7362" y="8988"/>
                    <a:pt x="7354" y="8988"/>
                    <a:pt x="7346" y="8988"/>
                  </a:cubicBezTo>
                  <a:cubicBezTo>
                    <a:pt x="7261" y="8988"/>
                    <a:pt x="7191" y="9044"/>
                    <a:pt x="7180" y="9120"/>
                  </a:cubicBezTo>
                  <a:cubicBezTo>
                    <a:pt x="7156" y="9216"/>
                    <a:pt x="7216" y="9299"/>
                    <a:pt x="7311" y="9323"/>
                  </a:cubicBezTo>
                  <a:cubicBezTo>
                    <a:pt x="7323" y="9323"/>
                    <a:pt x="7799" y="9406"/>
                    <a:pt x="8418" y="9573"/>
                  </a:cubicBezTo>
                  <a:cubicBezTo>
                    <a:pt x="7990" y="9871"/>
                    <a:pt x="7478" y="10109"/>
                    <a:pt x="6894" y="10240"/>
                  </a:cubicBezTo>
                  <a:cubicBezTo>
                    <a:pt x="6918" y="10192"/>
                    <a:pt x="6966" y="10168"/>
                    <a:pt x="6989" y="10121"/>
                  </a:cubicBezTo>
                  <a:cubicBezTo>
                    <a:pt x="7037" y="10049"/>
                    <a:pt x="7025" y="9942"/>
                    <a:pt x="6954" y="9894"/>
                  </a:cubicBezTo>
                  <a:cubicBezTo>
                    <a:pt x="6924" y="9882"/>
                    <a:pt x="6892" y="9875"/>
                    <a:pt x="6862" y="9875"/>
                  </a:cubicBezTo>
                  <a:cubicBezTo>
                    <a:pt x="6808" y="9875"/>
                    <a:pt x="6758" y="9896"/>
                    <a:pt x="6727" y="9942"/>
                  </a:cubicBezTo>
                  <a:cubicBezTo>
                    <a:pt x="6608" y="10109"/>
                    <a:pt x="6430" y="10216"/>
                    <a:pt x="6216" y="10216"/>
                  </a:cubicBezTo>
                  <a:cubicBezTo>
                    <a:pt x="6096" y="10216"/>
                    <a:pt x="6001" y="10180"/>
                    <a:pt x="5894" y="10109"/>
                  </a:cubicBezTo>
                  <a:cubicBezTo>
                    <a:pt x="5811" y="10055"/>
                    <a:pt x="5712" y="10028"/>
                    <a:pt x="5616" y="10028"/>
                  </a:cubicBezTo>
                  <a:cubicBezTo>
                    <a:pt x="5519" y="10028"/>
                    <a:pt x="5424" y="10055"/>
                    <a:pt x="5346" y="10109"/>
                  </a:cubicBezTo>
                  <a:cubicBezTo>
                    <a:pt x="5239" y="10168"/>
                    <a:pt x="5132" y="10216"/>
                    <a:pt x="5013" y="10216"/>
                  </a:cubicBezTo>
                  <a:cubicBezTo>
                    <a:pt x="4811" y="10216"/>
                    <a:pt x="4632" y="10109"/>
                    <a:pt x="4513" y="9942"/>
                  </a:cubicBezTo>
                  <a:cubicBezTo>
                    <a:pt x="4482" y="9896"/>
                    <a:pt x="4427" y="9875"/>
                    <a:pt x="4373" y="9875"/>
                  </a:cubicBezTo>
                  <a:cubicBezTo>
                    <a:pt x="4343" y="9875"/>
                    <a:pt x="4312" y="9882"/>
                    <a:pt x="4287" y="9894"/>
                  </a:cubicBezTo>
                  <a:cubicBezTo>
                    <a:pt x="4215" y="9942"/>
                    <a:pt x="4203" y="10049"/>
                    <a:pt x="4239" y="10121"/>
                  </a:cubicBezTo>
                  <a:cubicBezTo>
                    <a:pt x="4275" y="10168"/>
                    <a:pt x="4299" y="10216"/>
                    <a:pt x="4346" y="10240"/>
                  </a:cubicBezTo>
                  <a:cubicBezTo>
                    <a:pt x="3763" y="10109"/>
                    <a:pt x="3263" y="9882"/>
                    <a:pt x="2810" y="9573"/>
                  </a:cubicBezTo>
                  <a:cubicBezTo>
                    <a:pt x="3441" y="9406"/>
                    <a:pt x="3918" y="9323"/>
                    <a:pt x="3930" y="9323"/>
                  </a:cubicBezTo>
                  <a:cubicBezTo>
                    <a:pt x="4025" y="9299"/>
                    <a:pt x="4072" y="9216"/>
                    <a:pt x="4060" y="9120"/>
                  </a:cubicBezTo>
                  <a:cubicBezTo>
                    <a:pt x="4050" y="9044"/>
                    <a:pt x="3969" y="8988"/>
                    <a:pt x="3892" y="8988"/>
                  </a:cubicBezTo>
                  <a:cubicBezTo>
                    <a:pt x="3884" y="8988"/>
                    <a:pt x="3877" y="8988"/>
                    <a:pt x="3870" y="8990"/>
                  </a:cubicBezTo>
                  <a:cubicBezTo>
                    <a:pt x="3822" y="8990"/>
                    <a:pt x="3227" y="9109"/>
                    <a:pt x="2501" y="9323"/>
                  </a:cubicBezTo>
                  <a:cubicBezTo>
                    <a:pt x="2406" y="9240"/>
                    <a:pt x="2334" y="9168"/>
                    <a:pt x="2263" y="9085"/>
                  </a:cubicBezTo>
                  <a:cubicBezTo>
                    <a:pt x="2167" y="8990"/>
                    <a:pt x="2096" y="8882"/>
                    <a:pt x="2025" y="8787"/>
                  </a:cubicBezTo>
                  <a:cubicBezTo>
                    <a:pt x="2298" y="8775"/>
                    <a:pt x="2558" y="8771"/>
                    <a:pt x="2783" y="8771"/>
                  </a:cubicBezTo>
                  <a:cubicBezTo>
                    <a:pt x="3232" y="8771"/>
                    <a:pt x="3545" y="8787"/>
                    <a:pt x="3560" y="8787"/>
                  </a:cubicBezTo>
                  <a:cubicBezTo>
                    <a:pt x="3644" y="8787"/>
                    <a:pt x="3715" y="8728"/>
                    <a:pt x="3715" y="8632"/>
                  </a:cubicBezTo>
                  <a:cubicBezTo>
                    <a:pt x="3715" y="8549"/>
                    <a:pt x="3656" y="8466"/>
                    <a:pt x="3572" y="8466"/>
                  </a:cubicBezTo>
                  <a:cubicBezTo>
                    <a:pt x="3533" y="8466"/>
                    <a:pt x="3160" y="8450"/>
                    <a:pt x="2651" y="8450"/>
                  </a:cubicBezTo>
                  <a:cubicBezTo>
                    <a:pt x="2396" y="8450"/>
                    <a:pt x="2108" y="8454"/>
                    <a:pt x="1810" y="8466"/>
                  </a:cubicBezTo>
                  <a:cubicBezTo>
                    <a:pt x="1596" y="8073"/>
                    <a:pt x="1477" y="7632"/>
                    <a:pt x="1477" y="7204"/>
                  </a:cubicBezTo>
                  <a:cubicBezTo>
                    <a:pt x="1477" y="5965"/>
                    <a:pt x="1929" y="4679"/>
                    <a:pt x="2751" y="3667"/>
                  </a:cubicBezTo>
                  <a:cubicBezTo>
                    <a:pt x="3572" y="2655"/>
                    <a:pt x="4608" y="2072"/>
                    <a:pt x="5620" y="2072"/>
                  </a:cubicBezTo>
                  <a:close/>
                  <a:moveTo>
                    <a:pt x="5605" y="10335"/>
                  </a:moveTo>
                  <a:cubicBezTo>
                    <a:pt x="5641" y="10335"/>
                    <a:pt x="5680" y="10347"/>
                    <a:pt x="5715" y="10371"/>
                  </a:cubicBezTo>
                  <a:cubicBezTo>
                    <a:pt x="5858" y="10478"/>
                    <a:pt x="6037" y="10525"/>
                    <a:pt x="6216" y="10525"/>
                  </a:cubicBezTo>
                  <a:cubicBezTo>
                    <a:pt x="6311" y="10525"/>
                    <a:pt x="6394" y="10502"/>
                    <a:pt x="6477" y="10478"/>
                  </a:cubicBezTo>
                  <a:lnTo>
                    <a:pt x="6477" y="10478"/>
                  </a:lnTo>
                  <a:cubicBezTo>
                    <a:pt x="6204" y="10644"/>
                    <a:pt x="5906" y="10716"/>
                    <a:pt x="5608" y="10716"/>
                  </a:cubicBezTo>
                  <a:cubicBezTo>
                    <a:pt x="5311" y="10716"/>
                    <a:pt x="5013" y="10644"/>
                    <a:pt x="4751" y="10478"/>
                  </a:cubicBezTo>
                  <a:lnTo>
                    <a:pt x="4751" y="10478"/>
                  </a:lnTo>
                  <a:cubicBezTo>
                    <a:pt x="4834" y="10502"/>
                    <a:pt x="4918" y="10525"/>
                    <a:pt x="5001" y="10525"/>
                  </a:cubicBezTo>
                  <a:cubicBezTo>
                    <a:pt x="5180" y="10525"/>
                    <a:pt x="5358" y="10478"/>
                    <a:pt x="5513" y="10371"/>
                  </a:cubicBezTo>
                  <a:cubicBezTo>
                    <a:pt x="5537" y="10347"/>
                    <a:pt x="5570" y="10335"/>
                    <a:pt x="5605" y="10335"/>
                  </a:cubicBezTo>
                  <a:close/>
                  <a:moveTo>
                    <a:pt x="2035" y="1"/>
                  </a:moveTo>
                  <a:cubicBezTo>
                    <a:pt x="1822" y="1"/>
                    <a:pt x="1610" y="39"/>
                    <a:pt x="1405" y="119"/>
                  </a:cubicBezTo>
                  <a:cubicBezTo>
                    <a:pt x="846" y="310"/>
                    <a:pt x="429" y="738"/>
                    <a:pt x="215" y="1358"/>
                  </a:cubicBezTo>
                  <a:cubicBezTo>
                    <a:pt x="0" y="1929"/>
                    <a:pt x="0" y="2620"/>
                    <a:pt x="227" y="3239"/>
                  </a:cubicBezTo>
                  <a:cubicBezTo>
                    <a:pt x="477" y="3953"/>
                    <a:pt x="989" y="4537"/>
                    <a:pt x="1608" y="4822"/>
                  </a:cubicBezTo>
                  <a:cubicBezTo>
                    <a:pt x="1263" y="5584"/>
                    <a:pt x="1084" y="6406"/>
                    <a:pt x="1084" y="7204"/>
                  </a:cubicBezTo>
                  <a:cubicBezTo>
                    <a:pt x="1084" y="7632"/>
                    <a:pt x="1191" y="8085"/>
                    <a:pt x="1382" y="8489"/>
                  </a:cubicBezTo>
                  <a:cubicBezTo>
                    <a:pt x="953" y="8513"/>
                    <a:pt x="524" y="8561"/>
                    <a:pt x="167" y="8644"/>
                  </a:cubicBezTo>
                  <a:cubicBezTo>
                    <a:pt x="72" y="8668"/>
                    <a:pt x="36" y="8751"/>
                    <a:pt x="48" y="8847"/>
                  </a:cubicBezTo>
                  <a:cubicBezTo>
                    <a:pt x="60" y="8918"/>
                    <a:pt x="131" y="8966"/>
                    <a:pt x="215" y="8966"/>
                  </a:cubicBezTo>
                  <a:lnTo>
                    <a:pt x="239" y="8966"/>
                  </a:lnTo>
                  <a:cubicBezTo>
                    <a:pt x="608" y="8870"/>
                    <a:pt x="1084" y="8823"/>
                    <a:pt x="1560" y="8799"/>
                  </a:cubicBezTo>
                  <a:cubicBezTo>
                    <a:pt x="1667" y="8978"/>
                    <a:pt x="1798" y="9144"/>
                    <a:pt x="1953" y="9287"/>
                  </a:cubicBezTo>
                  <a:lnTo>
                    <a:pt x="2072" y="9406"/>
                  </a:lnTo>
                  <a:cubicBezTo>
                    <a:pt x="1667" y="9525"/>
                    <a:pt x="1239" y="9680"/>
                    <a:pt x="834" y="9859"/>
                  </a:cubicBezTo>
                  <a:cubicBezTo>
                    <a:pt x="762" y="9882"/>
                    <a:pt x="715" y="9990"/>
                    <a:pt x="762" y="10061"/>
                  </a:cubicBezTo>
                  <a:cubicBezTo>
                    <a:pt x="786" y="10121"/>
                    <a:pt x="846" y="10156"/>
                    <a:pt x="905" y="10156"/>
                  </a:cubicBezTo>
                  <a:cubicBezTo>
                    <a:pt x="929" y="10156"/>
                    <a:pt x="953" y="10156"/>
                    <a:pt x="965" y="10132"/>
                  </a:cubicBezTo>
                  <a:cubicBezTo>
                    <a:pt x="1417" y="9942"/>
                    <a:pt x="1905" y="9775"/>
                    <a:pt x="2358" y="9644"/>
                  </a:cubicBezTo>
                  <a:cubicBezTo>
                    <a:pt x="2870" y="10061"/>
                    <a:pt x="3501" y="10359"/>
                    <a:pt x="4227" y="10525"/>
                  </a:cubicBezTo>
                  <a:cubicBezTo>
                    <a:pt x="4596" y="10835"/>
                    <a:pt x="5073" y="11014"/>
                    <a:pt x="5573" y="11014"/>
                  </a:cubicBezTo>
                  <a:cubicBezTo>
                    <a:pt x="6061" y="11014"/>
                    <a:pt x="6537" y="10835"/>
                    <a:pt x="6906" y="10525"/>
                  </a:cubicBezTo>
                  <a:cubicBezTo>
                    <a:pt x="7620" y="10359"/>
                    <a:pt x="8263" y="10061"/>
                    <a:pt x="8787" y="9644"/>
                  </a:cubicBezTo>
                  <a:cubicBezTo>
                    <a:pt x="9240" y="9775"/>
                    <a:pt x="9740" y="9942"/>
                    <a:pt x="10168" y="10132"/>
                  </a:cubicBezTo>
                  <a:cubicBezTo>
                    <a:pt x="10180" y="10156"/>
                    <a:pt x="10216" y="10156"/>
                    <a:pt x="10228" y="10156"/>
                  </a:cubicBezTo>
                  <a:cubicBezTo>
                    <a:pt x="10287" y="10156"/>
                    <a:pt x="10347" y="10121"/>
                    <a:pt x="10371" y="10061"/>
                  </a:cubicBezTo>
                  <a:cubicBezTo>
                    <a:pt x="10407" y="9990"/>
                    <a:pt x="10371" y="9882"/>
                    <a:pt x="10299" y="9859"/>
                  </a:cubicBezTo>
                  <a:cubicBezTo>
                    <a:pt x="9918" y="9680"/>
                    <a:pt x="9478" y="9525"/>
                    <a:pt x="9061" y="9406"/>
                  </a:cubicBezTo>
                  <a:lnTo>
                    <a:pt x="9180" y="9287"/>
                  </a:lnTo>
                  <a:cubicBezTo>
                    <a:pt x="9335" y="9144"/>
                    <a:pt x="9466" y="8966"/>
                    <a:pt x="9573" y="8799"/>
                  </a:cubicBezTo>
                  <a:cubicBezTo>
                    <a:pt x="10049" y="8823"/>
                    <a:pt x="10526" y="8870"/>
                    <a:pt x="10895" y="8966"/>
                  </a:cubicBezTo>
                  <a:lnTo>
                    <a:pt x="10930" y="8966"/>
                  </a:lnTo>
                  <a:cubicBezTo>
                    <a:pt x="11002" y="8966"/>
                    <a:pt x="11061" y="8918"/>
                    <a:pt x="11085" y="8847"/>
                  </a:cubicBezTo>
                  <a:cubicBezTo>
                    <a:pt x="11133" y="8751"/>
                    <a:pt x="11085" y="8680"/>
                    <a:pt x="11002" y="8644"/>
                  </a:cubicBezTo>
                  <a:cubicBezTo>
                    <a:pt x="10645" y="8573"/>
                    <a:pt x="10216" y="8513"/>
                    <a:pt x="9775" y="8489"/>
                  </a:cubicBezTo>
                  <a:cubicBezTo>
                    <a:pt x="9978" y="8085"/>
                    <a:pt x="10073" y="7644"/>
                    <a:pt x="10073" y="7204"/>
                  </a:cubicBezTo>
                  <a:cubicBezTo>
                    <a:pt x="10073" y="6406"/>
                    <a:pt x="9895" y="5584"/>
                    <a:pt x="9561" y="4822"/>
                  </a:cubicBezTo>
                  <a:cubicBezTo>
                    <a:pt x="10168" y="4525"/>
                    <a:pt x="10692" y="3941"/>
                    <a:pt x="10942" y="3239"/>
                  </a:cubicBezTo>
                  <a:cubicBezTo>
                    <a:pt x="11169" y="2608"/>
                    <a:pt x="11180" y="1929"/>
                    <a:pt x="10954" y="1358"/>
                  </a:cubicBezTo>
                  <a:cubicBezTo>
                    <a:pt x="10728" y="762"/>
                    <a:pt x="10311" y="334"/>
                    <a:pt x="9764" y="119"/>
                  </a:cubicBezTo>
                  <a:cubicBezTo>
                    <a:pt x="9561" y="49"/>
                    <a:pt x="9352" y="14"/>
                    <a:pt x="9141" y="14"/>
                  </a:cubicBezTo>
                  <a:cubicBezTo>
                    <a:pt x="8782" y="14"/>
                    <a:pt x="8418" y="115"/>
                    <a:pt x="8073" y="310"/>
                  </a:cubicBezTo>
                  <a:cubicBezTo>
                    <a:pt x="7537" y="631"/>
                    <a:pt x="7120" y="1155"/>
                    <a:pt x="6882" y="1786"/>
                  </a:cubicBezTo>
                  <a:cubicBezTo>
                    <a:pt x="6858" y="1846"/>
                    <a:pt x="6835" y="1905"/>
                    <a:pt x="6823" y="1977"/>
                  </a:cubicBezTo>
                  <a:cubicBezTo>
                    <a:pt x="6418" y="1810"/>
                    <a:pt x="6001" y="1727"/>
                    <a:pt x="5584" y="1727"/>
                  </a:cubicBezTo>
                  <a:cubicBezTo>
                    <a:pt x="5168" y="1727"/>
                    <a:pt x="4763" y="1822"/>
                    <a:pt x="4346" y="1977"/>
                  </a:cubicBezTo>
                  <a:cubicBezTo>
                    <a:pt x="4334" y="1917"/>
                    <a:pt x="4299" y="1858"/>
                    <a:pt x="4287" y="1786"/>
                  </a:cubicBezTo>
                  <a:cubicBezTo>
                    <a:pt x="4060" y="1143"/>
                    <a:pt x="3632" y="619"/>
                    <a:pt x="3096" y="310"/>
                  </a:cubicBezTo>
                  <a:cubicBezTo>
                    <a:pt x="2753" y="109"/>
                    <a:pt x="2392" y="1"/>
                    <a:pt x="20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0" name="Google Shape;11790;p86"/>
          <p:cNvGrpSpPr/>
          <p:nvPr/>
        </p:nvGrpSpPr>
        <p:grpSpPr>
          <a:xfrm>
            <a:off x="7435629" y="2040890"/>
            <a:ext cx="367712" cy="353248"/>
            <a:chOff x="7435629" y="1964690"/>
            <a:chExt cx="367712" cy="353248"/>
          </a:xfrm>
        </p:grpSpPr>
        <p:sp>
          <p:nvSpPr>
            <p:cNvPr id="11791" name="Google Shape;11791;p86"/>
            <p:cNvSpPr/>
            <p:nvPr/>
          </p:nvSpPr>
          <p:spPr>
            <a:xfrm>
              <a:off x="7586125" y="2054258"/>
              <a:ext cx="65952" cy="62880"/>
            </a:xfrm>
            <a:custGeom>
              <a:avLst/>
              <a:gdLst/>
              <a:ahLst/>
              <a:cxnLst/>
              <a:rect l="l" t="t" r="r" b="b"/>
              <a:pathLst>
                <a:path w="2061" h="1965" extrusionOk="0">
                  <a:moveTo>
                    <a:pt x="1037" y="334"/>
                  </a:moveTo>
                  <a:cubicBezTo>
                    <a:pt x="1120" y="334"/>
                    <a:pt x="1299" y="405"/>
                    <a:pt x="1465" y="560"/>
                  </a:cubicBezTo>
                  <a:cubicBezTo>
                    <a:pt x="1596" y="679"/>
                    <a:pt x="1691" y="798"/>
                    <a:pt x="1715" y="917"/>
                  </a:cubicBezTo>
                  <a:cubicBezTo>
                    <a:pt x="1489" y="774"/>
                    <a:pt x="1215" y="691"/>
                    <a:pt x="1037" y="691"/>
                  </a:cubicBezTo>
                  <a:cubicBezTo>
                    <a:pt x="858" y="691"/>
                    <a:pt x="572" y="774"/>
                    <a:pt x="346" y="917"/>
                  </a:cubicBezTo>
                  <a:cubicBezTo>
                    <a:pt x="382" y="810"/>
                    <a:pt x="465" y="667"/>
                    <a:pt x="596" y="560"/>
                  </a:cubicBezTo>
                  <a:cubicBezTo>
                    <a:pt x="763" y="405"/>
                    <a:pt x="941" y="334"/>
                    <a:pt x="1037" y="334"/>
                  </a:cubicBezTo>
                  <a:close/>
                  <a:moveTo>
                    <a:pt x="1025" y="1012"/>
                  </a:moveTo>
                  <a:cubicBezTo>
                    <a:pt x="1191" y="1012"/>
                    <a:pt x="1477" y="1119"/>
                    <a:pt x="1620" y="1238"/>
                  </a:cubicBezTo>
                  <a:cubicBezTo>
                    <a:pt x="1596" y="1298"/>
                    <a:pt x="1537" y="1369"/>
                    <a:pt x="1465" y="1429"/>
                  </a:cubicBezTo>
                  <a:cubicBezTo>
                    <a:pt x="1299" y="1584"/>
                    <a:pt x="1120" y="1655"/>
                    <a:pt x="1037" y="1655"/>
                  </a:cubicBezTo>
                  <a:cubicBezTo>
                    <a:pt x="941" y="1655"/>
                    <a:pt x="763" y="1584"/>
                    <a:pt x="596" y="1429"/>
                  </a:cubicBezTo>
                  <a:cubicBezTo>
                    <a:pt x="525" y="1369"/>
                    <a:pt x="465" y="1310"/>
                    <a:pt x="418" y="1238"/>
                  </a:cubicBezTo>
                  <a:cubicBezTo>
                    <a:pt x="584" y="1119"/>
                    <a:pt x="870" y="1012"/>
                    <a:pt x="1025" y="1012"/>
                  </a:cubicBezTo>
                  <a:close/>
                  <a:moveTo>
                    <a:pt x="1037" y="0"/>
                  </a:moveTo>
                  <a:cubicBezTo>
                    <a:pt x="668" y="0"/>
                    <a:pt x="1" y="512"/>
                    <a:pt x="1" y="988"/>
                  </a:cubicBezTo>
                  <a:cubicBezTo>
                    <a:pt x="1" y="1465"/>
                    <a:pt x="668" y="1965"/>
                    <a:pt x="1037" y="1965"/>
                  </a:cubicBezTo>
                  <a:cubicBezTo>
                    <a:pt x="1394" y="1965"/>
                    <a:pt x="2061" y="1465"/>
                    <a:pt x="2061" y="988"/>
                  </a:cubicBezTo>
                  <a:cubicBezTo>
                    <a:pt x="2061" y="512"/>
                    <a:pt x="1394" y="0"/>
                    <a:pt x="1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2" name="Google Shape;11792;p86"/>
            <p:cNvSpPr/>
            <p:nvPr/>
          </p:nvSpPr>
          <p:spPr>
            <a:xfrm>
              <a:off x="7553357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3" y="334"/>
                  </a:moveTo>
                  <a:cubicBezTo>
                    <a:pt x="608" y="334"/>
                    <a:pt x="691" y="418"/>
                    <a:pt x="691" y="513"/>
                  </a:cubicBezTo>
                  <a:lnTo>
                    <a:pt x="691" y="691"/>
                  </a:lnTo>
                  <a:cubicBezTo>
                    <a:pt x="691" y="787"/>
                    <a:pt x="596" y="870"/>
                    <a:pt x="513" y="870"/>
                  </a:cubicBezTo>
                  <a:cubicBezTo>
                    <a:pt x="406" y="870"/>
                    <a:pt x="334" y="775"/>
                    <a:pt x="334" y="691"/>
                  </a:cubicBezTo>
                  <a:lnTo>
                    <a:pt x="334" y="513"/>
                  </a:lnTo>
                  <a:cubicBezTo>
                    <a:pt x="334" y="406"/>
                    <a:pt x="418" y="334"/>
                    <a:pt x="513" y="334"/>
                  </a:cubicBezTo>
                  <a:close/>
                  <a:moveTo>
                    <a:pt x="513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680"/>
                  </a:lnTo>
                  <a:cubicBezTo>
                    <a:pt x="1" y="965"/>
                    <a:pt x="227" y="1192"/>
                    <a:pt x="513" y="1192"/>
                  </a:cubicBezTo>
                  <a:cubicBezTo>
                    <a:pt x="787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75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3" name="Google Shape;11793;p86"/>
            <p:cNvSpPr/>
            <p:nvPr/>
          </p:nvSpPr>
          <p:spPr>
            <a:xfrm>
              <a:off x="7652429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24" y="334"/>
                  </a:moveTo>
                  <a:cubicBezTo>
                    <a:pt x="632" y="334"/>
                    <a:pt x="703" y="418"/>
                    <a:pt x="703" y="513"/>
                  </a:cubicBezTo>
                  <a:lnTo>
                    <a:pt x="703" y="691"/>
                  </a:lnTo>
                  <a:cubicBezTo>
                    <a:pt x="703" y="787"/>
                    <a:pt x="608" y="870"/>
                    <a:pt x="524" y="870"/>
                  </a:cubicBezTo>
                  <a:cubicBezTo>
                    <a:pt x="417" y="870"/>
                    <a:pt x="346" y="775"/>
                    <a:pt x="346" y="691"/>
                  </a:cubicBezTo>
                  <a:lnTo>
                    <a:pt x="346" y="513"/>
                  </a:lnTo>
                  <a:cubicBezTo>
                    <a:pt x="346" y="406"/>
                    <a:pt x="429" y="334"/>
                    <a:pt x="524" y="334"/>
                  </a:cubicBezTo>
                  <a:close/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80"/>
                  </a:lnTo>
                  <a:cubicBezTo>
                    <a:pt x="0" y="965"/>
                    <a:pt x="227" y="1192"/>
                    <a:pt x="512" y="1192"/>
                  </a:cubicBezTo>
                  <a:cubicBezTo>
                    <a:pt x="786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86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11794;p86"/>
            <p:cNvSpPr/>
            <p:nvPr/>
          </p:nvSpPr>
          <p:spPr>
            <a:xfrm>
              <a:off x="7435629" y="1964690"/>
              <a:ext cx="367712" cy="353248"/>
            </a:xfrm>
            <a:custGeom>
              <a:avLst/>
              <a:gdLst/>
              <a:ahLst/>
              <a:cxnLst/>
              <a:rect l="l" t="t" r="r" b="b"/>
              <a:pathLst>
                <a:path w="11491" h="11039" extrusionOk="0">
                  <a:moveTo>
                    <a:pt x="572" y="2549"/>
                  </a:moveTo>
                  <a:lnTo>
                    <a:pt x="572" y="2549"/>
                  </a:lnTo>
                  <a:cubicBezTo>
                    <a:pt x="1418" y="3275"/>
                    <a:pt x="2323" y="3692"/>
                    <a:pt x="2715" y="3847"/>
                  </a:cubicBezTo>
                  <a:cubicBezTo>
                    <a:pt x="2668" y="3990"/>
                    <a:pt x="2596" y="4121"/>
                    <a:pt x="2501" y="4240"/>
                  </a:cubicBezTo>
                  <a:cubicBezTo>
                    <a:pt x="2394" y="4395"/>
                    <a:pt x="2311" y="4537"/>
                    <a:pt x="2215" y="4704"/>
                  </a:cubicBezTo>
                  <a:cubicBezTo>
                    <a:pt x="2181" y="4706"/>
                    <a:pt x="2147" y="4706"/>
                    <a:pt x="2113" y="4706"/>
                  </a:cubicBezTo>
                  <a:cubicBezTo>
                    <a:pt x="1579" y="4706"/>
                    <a:pt x="1163" y="4529"/>
                    <a:pt x="894" y="4204"/>
                  </a:cubicBezTo>
                  <a:cubicBezTo>
                    <a:pt x="501" y="3692"/>
                    <a:pt x="525" y="2954"/>
                    <a:pt x="572" y="2549"/>
                  </a:cubicBezTo>
                  <a:close/>
                  <a:moveTo>
                    <a:pt x="5730" y="346"/>
                  </a:moveTo>
                  <a:cubicBezTo>
                    <a:pt x="5745" y="346"/>
                    <a:pt x="5760" y="346"/>
                    <a:pt x="5775" y="346"/>
                  </a:cubicBezTo>
                  <a:cubicBezTo>
                    <a:pt x="7037" y="382"/>
                    <a:pt x="8133" y="1347"/>
                    <a:pt x="8288" y="2597"/>
                  </a:cubicBezTo>
                  <a:cubicBezTo>
                    <a:pt x="8323" y="2787"/>
                    <a:pt x="8323" y="2978"/>
                    <a:pt x="8311" y="3180"/>
                  </a:cubicBezTo>
                  <a:cubicBezTo>
                    <a:pt x="8276" y="3514"/>
                    <a:pt x="8347" y="3859"/>
                    <a:pt x="8502" y="4192"/>
                  </a:cubicBezTo>
                  <a:cubicBezTo>
                    <a:pt x="8536" y="4244"/>
                    <a:pt x="8589" y="4283"/>
                    <a:pt x="8652" y="4283"/>
                  </a:cubicBezTo>
                  <a:cubicBezTo>
                    <a:pt x="8676" y="4283"/>
                    <a:pt x="8702" y="4277"/>
                    <a:pt x="8728" y="4264"/>
                  </a:cubicBezTo>
                  <a:cubicBezTo>
                    <a:pt x="8800" y="4216"/>
                    <a:pt x="8847" y="4133"/>
                    <a:pt x="8800" y="4037"/>
                  </a:cubicBezTo>
                  <a:cubicBezTo>
                    <a:pt x="8764" y="3978"/>
                    <a:pt x="8752" y="3930"/>
                    <a:pt x="8728" y="3871"/>
                  </a:cubicBezTo>
                  <a:cubicBezTo>
                    <a:pt x="9109" y="3716"/>
                    <a:pt x="10014" y="3299"/>
                    <a:pt x="10871" y="2585"/>
                  </a:cubicBezTo>
                  <a:lnTo>
                    <a:pt x="10871" y="2585"/>
                  </a:lnTo>
                  <a:cubicBezTo>
                    <a:pt x="10943" y="2954"/>
                    <a:pt x="10978" y="3692"/>
                    <a:pt x="10574" y="4204"/>
                  </a:cubicBezTo>
                  <a:cubicBezTo>
                    <a:pt x="10288" y="4549"/>
                    <a:pt x="9835" y="4728"/>
                    <a:pt x="9240" y="4728"/>
                  </a:cubicBezTo>
                  <a:cubicBezTo>
                    <a:pt x="9216" y="4680"/>
                    <a:pt x="9181" y="4621"/>
                    <a:pt x="9169" y="4573"/>
                  </a:cubicBezTo>
                  <a:cubicBezTo>
                    <a:pt x="9144" y="4524"/>
                    <a:pt x="9086" y="4492"/>
                    <a:pt x="9025" y="4492"/>
                  </a:cubicBezTo>
                  <a:cubicBezTo>
                    <a:pt x="8997" y="4492"/>
                    <a:pt x="8969" y="4499"/>
                    <a:pt x="8942" y="4514"/>
                  </a:cubicBezTo>
                  <a:cubicBezTo>
                    <a:pt x="8871" y="4561"/>
                    <a:pt x="8847" y="4668"/>
                    <a:pt x="8883" y="4740"/>
                  </a:cubicBezTo>
                  <a:cubicBezTo>
                    <a:pt x="9169" y="5228"/>
                    <a:pt x="9335" y="5800"/>
                    <a:pt x="9359" y="6371"/>
                  </a:cubicBezTo>
                  <a:lnTo>
                    <a:pt x="8680" y="6716"/>
                  </a:lnTo>
                  <a:lnTo>
                    <a:pt x="7728" y="6073"/>
                  </a:lnTo>
                  <a:cubicBezTo>
                    <a:pt x="7704" y="6059"/>
                    <a:pt x="7675" y="6053"/>
                    <a:pt x="7645" y="6053"/>
                  </a:cubicBezTo>
                  <a:cubicBezTo>
                    <a:pt x="7599" y="6053"/>
                    <a:pt x="7550" y="6068"/>
                    <a:pt x="7514" y="6097"/>
                  </a:cubicBezTo>
                  <a:lnTo>
                    <a:pt x="7335" y="6276"/>
                  </a:lnTo>
                  <a:cubicBezTo>
                    <a:pt x="7276" y="6335"/>
                    <a:pt x="7276" y="6431"/>
                    <a:pt x="7335" y="6490"/>
                  </a:cubicBezTo>
                  <a:cubicBezTo>
                    <a:pt x="7365" y="6520"/>
                    <a:pt x="7407" y="6535"/>
                    <a:pt x="7448" y="6535"/>
                  </a:cubicBezTo>
                  <a:cubicBezTo>
                    <a:pt x="7490" y="6535"/>
                    <a:pt x="7532" y="6520"/>
                    <a:pt x="7561" y="6490"/>
                  </a:cubicBezTo>
                  <a:lnTo>
                    <a:pt x="7633" y="6419"/>
                  </a:lnTo>
                  <a:lnTo>
                    <a:pt x="8561" y="7026"/>
                  </a:lnTo>
                  <a:cubicBezTo>
                    <a:pt x="8585" y="7050"/>
                    <a:pt x="8621" y="7062"/>
                    <a:pt x="8645" y="7062"/>
                  </a:cubicBezTo>
                  <a:cubicBezTo>
                    <a:pt x="8680" y="7062"/>
                    <a:pt x="8692" y="7062"/>
                    <a:pt x="8728" y="7050"/>
                  </a:cubicBezTo>
                  <a:lnTo>
                    <a:pt x="9871" y="6478"/>
                  </a:lnTo>
                  <a:lnTo>
                    <a:pt x="9871" y="6573"/>
                  </a:lnTo>
                  <a:cubicBezTo>
                    <a:pt x="9871" y="8859"/>
                    <a:pt x="8014" y="10717"/>
                    <a:pt x="5716" y="10717"/>
                  </a:cubicBezTo>
                  <a:cubicBezTo>
                    <a:pt x="3430" y="10717"/>
                    <a:pt x="1561" y="8859"/>
                    <a:pt x="1561" y="6573"/>
                  </a:cubicBezTo>
                  <a:cubicBezTo>
                    <a:pt x="1561" y="6454"/>
                    <a:pt x="1561" y="6335"/>
                    <a:pt x="1584" y="6216"/>
                  </a:cubicBezTo>
                  <a:lnTo>
                    <a:pt x="2180" y="6704"/>
                  </a:lnTo>
                  <a:cubicBezTo>
                    <a:pt x="2209" y="6728"/>
                    <a:pt x="2242" y="6740"/>
                    <a:pt x="2275" y="6740"/>
                  </a:cubicBezTo>
                  <a:cubicBezTo>
                    <a:pt x="2308" y="6740"/>
                    <a:pt x="2340" y="6728"/>
                    <a:pt x="2370" y="6704"/>
                  </a:cubicBezTo>
                  <a:lnTo>
                    <a:pt x="2954" y="6276"/>
                  </a:lnTo>
                  <a:lnTo>
                    <a:pt x="4263" y="7585"/>
                  </a:lnTo>
                  <a:cubicBezTo>
                    <a:pt x="4287" y="7609"/>
                    <a:pt x="4335" y="7621"/>
                    <a:pt x="4382" y="7621"/>
                  </a:cubicBezTo>
                  <a:cubicBezTo>
                    <a:pt x="4418" y="7621"/>
                    <a:pt x="4466" y="7609"/>
                    <a:pt x="4501" y="7585"/>
                  </a:cubicBezTo>
                  <a:lnTo>
                    <a:pt x="5394" y="6645"/>
                  </a:lnTo>
                  <a:lnTo>
                    <a:pt x="6311" y="7562"/>
                  </a:lnTo>
                  <a:cubicBezTo>
                    <a:pt x="6341" y="7591"/>
                    <a:pt x="6383" y="7606"/>
                    <a:pt x="6424" y="7606"/>
                  </a:cubicBezTo>
                  <a:cubicBezTo>
                    <a:pt x="6466" y="7606"/>
                    <a:pt x="6508" y="7591"/>
                    <a:pt x="6537" y="7562"/>
                  </a:cubicBezTo>
                  <a:lnTo>
                    <a:pt x="7061" y="7050"/>
                  </a:lnTo>
                  <a:cubicBezTo>
                    <a:pt x="7121" y="6990"/>
                    <a:pt x="7121" y="6883"/>
                    <a:pt x="7061" y="6823"/>
                  </a:cubicBezTo>
                  <a:cubicBezTo>
                    <a:pt x="7031" y="6794"/>
                    <a:pt x="6990" y="6779"/>
                    <a:pt x="6948" y="6779"/>
                  </a:cubicBezTo>
                  <a:cubicBezTo>
                    <a:pt x="6906" y="6779"/>
                    <a:pt x="6865" y="6794"/>
                    <a:pt x="6835" y="6823"/>
                  </a:cubicBezTo>
                  <a:lnTo>
                    <a:pt x="6430" y="7228"/>
                  </a:lnTo>
                  <a:lnTo>
                    <a:pt x="5513" y="6300"/>
                  </a:lnTo>
                  <a:cubicBezTo>
                    <a:pt x="5478" y="6276"/>
                    <a:pt x="5430" y="6252"/>
                    <a:pt x="5394" y="6252"/>
                  </a:cubicBezTo>
                  <a:cubicBezTo>
                    <a:pt x="5347" y="6252"/>
                    <a:pt x="5299" y="6276"/>
                    <a:pt x="5275" y="6300"/>
                  </a:cubicBezTo>
                  <a:lnTo>
                    <a:pt x="4382" y="7240"/>
                  </a:lnTo>
                  <a:lnTo>
                    <a:pt x="3085" y="5942"/>
                  </a:lnTo>
                  <a:cubicBezTo>
                    <a:pt x="3053" y="5911"/>
                    <a:pt x="3012" y="5896"/>
                    <a:pt x="2971" y="5896"/>
                  </a:cubicBezTo>
                  <a:cubicBezTo>
                    <a:pt x="2934" y="5896"/>
                    <a:pt x="2898" y="5908"/>
                    <a:pt x="2870" y="5931"/>
                  </a:cubicBezTo>
                  <a:lnTo>
                    <a:pt x="2275" y="6371"/>
                  </a:lnTo>
                  <a:lnTo>
                    <a:pt x="2096" y="6228"/>
                  </a:lnTo>
                  <a:cubicBezTo>
                    <a:pt x="2156" y="5585"/>
                    <a:pt x="2382" y="4990"/>
                    <a:pt x="2751" y="4466"/>
                  </a:cubicBezTo>
                  <a:cubicBezTo>
                    <a:pt x="3025" y="4085"/>
                    <a:pt x="3156" y="3621"/>
                    <a:pt x="3132" y="3133"/>
                  </a:cubicBezTo>
                  <a:lnTo>
                    <a:pt x="3132" y="2954"/>
                  </a:lnTo>
                  <a:cubicBezTo>
                    <a:pt x="3132" y="2251"/>
                    <a:pt x="3406" y="1585"/>
                    <a:pt x="3906" y="1097"/>
                  </a:cubicBezTo>
                  <a:cubicBezTo>
                    <a:pt x="4395" y="607"/>
                    <a:pt x="5044" y="346"/>
                    <a:pt x="5730" y="346"/>
                  </a:cubicBezTo>
                  <a:close/>
                  <a:moveTo>
                    <a:pt x="5778" y="1"/>
                  </a:moveTo>
                  <a:cubicBezTo>
                    <a:pt x="5008" y="1"/>
                    <a:pt x="4264" y="298"/>
                    <a:pt x="3716" y="835"/>
                  </a:cubicBezTo>
                  <a:cubicBezTo>
                    <a:pt x="3144" y="1394"/>
                    <a:pt x="2835" y="2132"/>
                    <a:pt x="2835" y="2918"/>
                  </a:cubicBezTo>
                  <a:lnTo>
                    <a:pt x="2835" y="3121"/>
                  </a:lnTo>
                  <a:cubicBezTo>
                    <a:pt x="2846" y="3252"/>
                    <a:pt x="2835" y="3394"/>
                    <a:pt x="2823" y="3537"/>
                  </a:cubicBezTo>
                  <a:cubicBezTo>
                    <a:pt x="2382" y="3359"/>
                    <a:pt x="1430" y="2906"/>
                    <a:pt x="584" y="2121"/>
                  </a:cubicBezTo>
                  <a:cubicBezTo>
                    <a:pt x="552" y="2089"/>
                    <a:pt x="515" y="2073"/>
                    <a:pt x="484" y="2073"/>
                  </a:cubicBezTo>
                  <a:cubicBezTo>
                    <a:pt x="468" y="2073"/>
                    <a:pt x="453" y="2077"/>
                    <a:pt x="441" y="2085"/>
                  </a:cubicBezTo>
                  <a:cubicBezTo>
                    <a:pt x="382" y="2109"/>
                    <a:pt x="334" y="2144"/>
                    <a:pt x="334" y="2204"/>
                  </a:cubicBezTo>
                  <a:cubicBezTo>
                    <a:pt x="322" y="2263"/>
                    <a:pt x="1" y="3573"/>
                    <a:pt x="679" y="4407"/>
                  </a:cubicBezTo>
                  <a:cubicBezTo>
                    <a:pt x="989" y="4811"/>
                    <a:pt x="1477" y="5026"/>
                    <a:pt x="2096" y="5049"/>
                  </a:cubicBezTo>
                  <a:cubicBezTo>
                    <a:pt x="1989" y="5347"/>
                    <a:pt x="1894" y="5657"/>
                    <a:pt x="1846" y="5978"/>
                  </a:cubicBezTo>
                  <a:lnTo>
                    <a:pt x="1584" y="5752"/>
                  </a:lnTo>
                  <a:cubicBezTo>
                    <a:pt x="1553" y="5720"/>
                    <a:pt x="1516" y="5710"/>
                    <a:pt x="1477" y="5710"/>
                  </a:cubicBezTo>
                  <a:cubicBezTo>
                    <a:pt x="1457" y="5710"/>
                    <a:pt x="1438" y="5712"/>
                    <a:pt x="1418" y="5716"/>
                  </a:cubicBezTo>
                  <a:cubicBezTo>
                    <a:pt x="1358" y="5752"/>
                    <a:pt x="1334" y="5800"/>
                    <a:pt x="1311" y="5859"/>
                  </a:cubicBezTo>
                  <a:cubicBezTo>
                    <a:pt x="1299" y="6097"/>
                    <a:pt x="1287" y="6335"/>
                    <a:pt x="1287" y="6550"/>
                  </a:cubicBezTo>
                  <a:cubicBezTo>
                    <a:pt x="1287" y="9026"/>
                    <a:pt x="3287" y="11038"/>
                    <a:pt x="5763" y="11038"/>
                  </a:cubicBezTo>
                  <a:cubicBezTo>
                    <a:pt x="8228" y="11038"/>
                    <a:pt x="10240" y="9026"/>
                    <a:pt x="10240" y="6550"/>
                  </a:cubicBezTo>
                  <a:lnTo>
                    <a:pt x="10240" y="6192"/>
                  </a:lnTo>
                  <a:cubicBezTo>
                    <a:pt x="10240" y="6115"/>
                    <a:pt x="10179" y="6048"/>
                    <a:pt x="10094" y="6048"/>
                  </a:cubicBezTo>
                  <a:cubicBezTo>
                    <a:pt x="10087" y="6048"/>
                    <a:pt x="10081" y="6049"/>
                    <a:pt x="10074" y="6050"/>
                  </a:cubicBezTo>
                  <a:cubicBezTo>
                    <a:pt x="10050" y="6050"/>
                    <a:pt x="10014" y="6061"/>
                    <a:pt x="9990" y="6073"/>
                  </a:cubicBezTo>
                  <a:lnTo>
                    <a:pt x="9728" y="6216"/>
                  </a:lnTo>
                  <a:cubicBezTo>
                    <a:pt x="9693" y="5811"/>
                    <a:pt x="9585" y="5407"/>
                    <a:pt x="9442" y="5038"/>
                  </a:cubicBezTo>
                  <a:cubicBezTo>
                    <a:pt x="10074" y="5002"/>
                    <a:pt x="10550" y="4799"/>
                    <a:pt x="10871" y="4395"/>
                  </a:cubicBezTo>
                  <a:cubicBezTo>
                    <a:pt x="11490" y="3573"/>
                    <a:pt x="11181" y="2251"/>
                    <a:pt x="11169" y="2204"/>
                  </a:cubicBezTo>
                  <a:cubicBezTo>
                    <a:pt x="11157" y="2144"/>
                    <a:pt x="11109" y="2109"/>
                    <a:pt x="11062" y="2085"/>
                  </a:cubicBezTo>
                  <a:cubicBezTo>
                    <a:pt x="11047" y="2082"/>
                    <a:pt x="11032" y="2080"/>
                    <a:pt x="11018" y="2080"/>
                  </a:cubicBezTo>
                  <a:cubicBezTo>
                    <a:pt x="10975" y="2080"/>
                    <a:pt x="10937" y="2094"/>
                    <a:pt x="10919" y="2121"/>
                  </a:cubicBezTo>
                  <a:cubicBezTo>
                    <a:pt x="10062" y="2906"/>
                    <a:pt x="9097" y="3359"/>
                    <a:pt x="8680" y="3537"/>
                  </a:cubicBezTo>
                  <a:cubicBezTo>
                    <a:pt x="8669" y="3418"/>
                    <a:pt x="8645" y="3299"/>
                    <a:pt x="8669" y="3180"/>
                  </a:cubicBezTo>
                  <a:cubicBezTo>
                    <a:pt x="8680" y="2966"/>
                    <a:pt x="8680" y="2740"/>
                    <a:pt x="8657" y="2537"/>
                  </a:cubicBezTo>
                  <a:cubicBezTo>
                    <a:pt x="8454" y="1120"/>
                    <a:pt x="7240" y="37"/>
                    <a:pt x="5823" y="1"/>
                  </a:cubicBezTo>
                  <a:cubicBezTo>
                    <a:pt x="5808" y="1"/>
                    <a:pt x="5793" y="1"/>
                    <a:pt x="57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5" name="Google Shape;11795;p86"/>
          <p:cNvGrpSpPr/>
          <p:nvPr/>
        </p:nvGrpSpPr>
        <p:grpSpPr>
          <a:xfrm>
            <a:off x="2512749" y="2041242"/>
            <a:ext cx="333024" cy="352896"/>
            <a:chOff x="2512749" y="1965042"/>
            <a:chExt cx="333024" cy="352896"/>
          </a:xfrm>
        </p:grpSpPr>
        <p:sp>
          <p:nvSpPr>
            <p:cNvPr id="11796" name="Google Shape;11796;p86"/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7" name="Google Shape;11797;p86"/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11798;p86"/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11799;p86"/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0" name="Google Shape;11800;p86"/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1" name="Google Shape;11801;p86"/>
          <p:cNvGrpSpPr/>
          <p:nvPr/>
        </p:nvGrpSpPr>
        <p:grpSpPr>
          <a:xfrm>
            <a:off x="1398317" y="2057978"/>
            <a:ext cx="365792" cy="335392"/>
            <a:chOff x="1398317" y="1981778"/>
            <a:chExt cx="365792" cy="335392"/>
          </a:xfrm>
        </p:grpSpPr>
        <p:sp>
          <p:nvSpPr>
            <p:cNvPr id="11802" name="Google Shape;11802;p86"/>
            <p:cNvSpPr/>
            <p:nvPr/>
          </p:nvSpPr>
          <p:spPr>
            <a:xfrm>
              <a:off x="1398317" y="1981778"/>
              <a:ext cx="365792" cy="335392"/>
            </a:xfrm>
            <a:custGeom>
              <a:avLst/>
              <a:gdLst/>
              <a:ahLst/>
              <a:cxnLst/>
              <a:rect l="l" t="t" r="r" b="b"/>
              <a:pathLst>
                <a:path w="11431" h="10481" extrusionOk="0">
                  <a:moveTo>
                    <a:pt x="1882" y="717"/>
                  </a:moveTo>
                  <a:cubicBezTo>
                    <a:pt x="1905" y="801"/>
                    <a:pt x="1929" y="848"/>
                    <a:pt x="1965" y="932"/>
                  </a:cubicBezTo>
                  <a:cubicBezTo>
                    <a:pt x="2132" y="1277"/>
                    <a:pt x="2441" y="1706"/>
                    <a:pt x="3084" y="1944"/>
                  </a:cubicBezTo>
                  <a:cubicBezTo>
                    <a:pt x="2917" y="2146"/>
                    <a:pt x="2775" y="2372"/>
                    <a:pt x="2655" y="2610"/>
                  </a:cubicBezTo>
                  <a:cubicBezTo>
                    <a:pt x="1739" y="2003"/>
                    <a:pt x="1739" y="1217"/>
                    <a:pt x="1882" y="717"/>
                  </a:cubicBezTo>
                  <a:close/>
                  <a:moveTo>
                    <a:pt x="9573" y="717"/>
                  </a:moveTo>
                  <a:cubicBezTo>
                    <a:pt x="9597" y="836"/>
                    <a:pt x="9633" y="955"/>
                    <a:pt x="9633" y="1110"/>
                  </a:cubicBezTo>
                  <a:cubicBezTo>
                    <a:pt x="9656" y="1717"/>
                    <a:pt x="9383" y="2229"/>
                    <a:pt x="8799" y="2610"/>
                  </a:cubicBezTo>
                  <a:cubicBezTo>
                    <a:pt x="8680" y="2372"/>
                    <a:pt x="8549" y="2146"/>
                    <a:pt x="8370" y="1944"/>
                  </a:cubicBezTo>
                  <a:cubicBezTo>
                    <a:pt x="9002" y="1694"/>
                    <a:pt x="9323" y="1277"/>
                    <a:pt x="9478" y="932"/>
                  </a:cubicBezTo>
                  <a:cubicBezTo>
                    <a:pt x="9513" y="860"/>
                    <a:pt x="9537" y="777"/>
                    <a:pt x="9573" y="717"/>
                  </a:cubicBezTo>
                  <a:close/>
                  <a:moveTo>
                    <a:pt x="548" y="2658"/>
                  </a:moveTo>
                  <a:lnTo>
                    <a:pt x="2358" y="3563"/>
                  </a:lnTo>
                  <a:cubicBezTo>
                    <a:pt x="2310" y="3837"/>
                    <a:pt x="2298" y="4134"/>
                    <a:pt x="2322" y="4432"/>
                  </a:cubicBezTo>
                  <a:cubicBezTo>
                    <a:pt x="2163" y="4457"/>
                    <a:pt x="2014" y="4470"/>
                    <a:pt x="1875" y="4470"/>
                  </a:cubicBezTo>
                  <a:cubicBezTo>
                    <a:pt x="1483" y="4470"/>
                    <a:pt x="1173" y="4369"/>
                    <a:pt x="953" y="4158"/>
                  </a:cubicBezTo>
                  <a:cubicBezTo>
                    <a:pt x="524" y="3742"/>
                    <a:pt x="524" y="3015"/>
                    <a:pt x="548" y="2658"/>
                  </a:cubicBezTo>
                  <a:close/>
                  <a:moveTo>
                    <a:pt x="10895" y="2646"/>
                  </a:moveTo>
                  <a:lnTo>
                    <a:pt x="10895" y="2646"/>
                  </a:lnTo>
                  <a:cubicBezTo>
                    <a:pt x="10930" y="3015"/>
                    <a:pt x="10930" y="3742"/>
                    <a:pt x="10490" y="4158"/>
                  </a:cubicBezTo>
                  <a:cubicBezTo>
                    <a:pt x="10270" y="4369"/>
                    <a:pt x="9960" y="4470"/>
                    <a:pt x="9568" y="4470"/>
                  </a:cubicBezTo>
                  <a:cubicBezTo>
                    <a:pt x="9429" y="4470"/>
                    <a:pt x="9280" y="4457"/>
                    <a:pt x="9121" y="4432"/>
                  </a:cubicBezTo>
                  <a:cubicBezTo>
                    <a:pt x="9156" y="4134"/>
                    <a:pt x="9144" y="3849"/>
                    <a:pt x="9097" y="3551"/>
                  </a:cubicBezTo>
                  <a:lnTo>
                    <a:pt x="10895" y="2646"/>
                  </a:lnTo>
                  <a:close/>
                  <a:moveTo>
                    <a:pt x="5727" y="1003"/>
                  </a:moveTo>
                  <a:cubicBezTo>
                    <a:pt x="6644" y="1003"/>
                    <a:pt x="7489" y="1396"/>
                    <a:pt x="8085" y="2087"/>
                  </a:cubicBezTo>
                  <a:cubicBezTo>
                    <a:pt x="8668" y="2777"/>
                    <a:pt x="8918" y="3682"/>
                    <a:pt x="8787" y="4575"/>
                  </a:cubicBezTo>
                  <a:lnTo>
                    <a:pt x="8347" y="7409"/>
                  </a:lnTo>
                  <a:cubicBezTo>
                    <a:pt x="8251" y="8064"/>
                    <a:pt x="7906" y="8635"/>
                    <a:pt x="7394" y="9052"/>
                  </a:cubicBezTo>
                  <a:cubicBezTo>
                    <a:pt x="7275" y="8504"/>
                    <a:pt x="6799" y="8099"/>
                    <a:pt x="6227" y="8099"/>
                  </a:cubicBezTo>
                  <a:lnTo>
                    <a:pt x="5215" y="8099"/>
                  </a:lnTo>
                  <a:cubicBezTo>
                    <a:pt x="4644" y="8099"/>
                    <a:pt x="4156" y="8504"/>
                    <a:pt x="4037" y="9052"/>
                  </a:cubicBezTo>
                  <a:cubicBezTo>
                    <a:pt x="3525" y="8635"/>
                    <a:pt x="3191" y="8064"/>
                    <a:pt x="3084" y="7409"/>
                  </a:cubicBezTo>
                  <a:lnTo>
                    <a:pt x="2655" y="4575"/>
                  </a:lnTo>
                  <a:cubicBezTo>
                    <a:pt x="2548" y="3932"/>
                    <a:pt x="2655" y="3301"/>
                    <a:pt x="2929" y="2730"/>
                  </a:cubicBezTo>
                  <a:cubicBezTo>
                    <a:pt x="2964" y="2730"/>
                    <a:pt x="3169" y="2755"/>
                    <a:pt x="3475" y="2755"/>
                  </a:cubicBezTo>
                  <a:cubicBezTo>
                    <a:pt x="3589" y="2755"/>
                    <a:pt x="3718" y="2751"/>
                    <a:pt x="3858" y="2741"/>
                  </a:cubicBezTo>
                  <a:cubicBezTo>
                    <a:pt x="4418" y="2718"/>
                    <a:pt x="4894" y="2646"/>
                    <a:pt x="5299" y="2491"/>
                  </a:cubicBezTo>
                  <a:lnTo>
                    <a:pt x="5299" y="2491"/>
                  </a:lnTo>
                  <a:lnTo>
                    <a:pt x="5215" y="2860"/>
                  </a:lnTo>
                  <a:cubicBezTo>
                    <a:pt x="5192" y="2920"/>
                    <a:pt x="5215" y="2968"/>
                    <a:pt x="5239" y="3015"/>
                  </a:cubicBezTo>
                  <a:cubicBezTo>
                    <a:pt x="5275" y="3039"/>
                    <a:pt x="5311" y="3075"/>
                    <a:pt x="5358" y="3075"/>
                  </a:cubicBezTo>
                  <a:lnTo>
                    <a:pt x="5394" y="3075"/>
                  </a:lnTo>
                  <a:cubicBezTo>
                    <a:pt x="5430" y="3075"/>
                    <a:pt x="6644" y="2896"/>
                    <a:pt x="7370" y="2360"/>
                  </a:cubicBezTo>
                  <a:cubicBezTo>
                    <a:pt x="7442" y="2301"/>
                    <a:pt x="7454" y="2206"/>
                    <a:pt x="7394" y="2134"/>
                  </a:cubicBezTo>
                  <a:cubicBezTo>
                    <a:pt x="7360" y="2094"/>
                    <a:pt x="7319" y="2072"/>
                    <a:pt x="7276" y="2072"/>
                  </a:cubicBezTo>
                  <a:cubicBezTo>
                    <a:pt x="7244" y="2072"/>
                    <a:pt x="7211" y="2085"/>
                    <a:pt x="7180" y="2110"/>
                  </a:cubicBezTo>
                  <a:cubicBezTo>
                    <a:pt x="6716" y="2468"/>
                    <a:pt x="5965" y="2646"/>
                    <a:pt x="5596" y="2718"/>
                  </a:cubicBezTo>
                  <a:lnTo>
                    <a:pt x="5715" y="2265"/>
                  </a:lnTo>
                  <a:cubicBezTo>
                    <a:pt x="5727" y="2206"/>
                    <a:pt x="5715" y="2146"/>
                    <a:pt x="5656" y="2110"/>
                  </a:cubicBezTo>
                  <a:cubicBezTo>
                    <a:pt x="5628" y="2082"/>
                    <a:pt x="5592" y="2071"/>
                    <a:pt x="5555" y="2071"/>
                  </a:cubicBezTo>
                  <a:cubicBezTo>
                    <a:pt x="5529" y="2071"/>
                    <a:pt x="5502" y="2077"/>
                    <a:pt x="5477" y="2087"/>
                  </a:cubicBezTo>
                  <a:cubicBezTo>
                    <a:pt x="4891" y="2384"/>
                    <a:pt x="4113" y="2450"/>
                    <a:pt x="3585" y="2450"/>
                  </a:cubicBezTo>
                  <a:cubicBezTo>
                    <a:pt x="3394" y="2450"/>
                    <a:pt x="3236" y="2441"/>
                    <a:pt x="3132" y="2432"/>
                  </a:cubicBezTo>
                  <a:cubicBezTo>
                    <a:pt x="3203" y="2313"/>
                    <a:pt x="3287" y="2206"/>
                    <a:pt x="3382" y="2087"/>
                  </a:cubicBezTo>
                  <a:cubicBezTo>
                    <a:pt x="3977" y="1408"/>
                    <a:pt x="4822" y="1003"/>
                    <a:pt x="5727" y="1003"/>
                  </a:cubicBezTo>
                  <a:close/>
                  <a:moveTo>
                    <a:pt x="6215" y="8421"/>
                  </a:moveTo>
                  <a:cubicBezTo>
                    <a:pt x="6656" y="8421"/>
                    <a:pt x="7013" y="8730"/>
                    <a:pt x="7085" y="9147"/>
                  </a:cubicBezTo>
                  <a:lnTo>
                    <a:pt x="7108" y="9349"/>
                  </a:lnTo>
                  <a:cubicBezTo>
                    <a:pt x="7156" y="9564"/>
                    <a:pt x="7097" y="9766"/>
                    <a:pt x="6966" y="9921"/>
                  </a:cubicBezTo>
                  <a:cubicBezTo>
                    <a:pt x="6835" y="10088"/>
                    <a:pt x="6644" y="10171"/>
                    <a:pt x="6430" y="10171"/>
                  </a:cubicBezTo>
                  <a:lnTo>
                    <a:pt x="5013" y="10171"/>
                  </a:lnTo>
                  <a:cubicBezTo>
                    <a:pt x="4811" y="10171"/>
                    <a:pt x="4608" y="10076"/>
                    <a:pt x="4477" y="9921"/>
                  </a:cubicBezTo>
                  <a:cubicBezTo>
                    <a:pt x="4346" y="9754"/>
                    <a:pt x="4287" y="9552"/>
                    <a:pt x="4310" y="9349"/>
                  </a:cubicBezTo>
                  <a:lnTo>
                    <a:pt x="4346" y="9147"/>
                  </a:lnTo>
                  <a:cubicBezTo>
                    <a:pt x="4418" y="8730"/>
                    <a:pt x="4775" y="8421"/>
                    <a:pt x="5203" y="8421"/>
                  </a:cubicBezTo>
                  <a:close/>
                  <a:moveTo>
                    <a:pt x="1937" y="1"/>
                  </a:moveTo>
                  <a:cubicBezTo>
                    <a:pt x="1876" y="1"/>
                    <a:pt x="1817" y="34"/>
                    <a:pt x="1786" y="86"/>
                  </a:cubicBezTo>
                  <a:cubicBezTo>
                    <a:pt x="1774" y="98"/>
                    <a:pt x="1524" y="527"/>
                    <a:pt x="1489" y="1098"/>
                  </a:cubicBezTo>
                  <a:cubicBezTo>
                    <a:pt x="1465" y="1610"/>
                    <a:pt x="1620" y="2337"/>
                    <a:pt x="2513" y="2908"/>
                  </a:cubicBezTo>
                  <a:cubicBezTo>
                    <a:pt x="2477" y="3015"/>
                    <a:pt x="2441" y="3111"/>
                    <a:pt x="2417" y="3218"/>
                  </a:cubicBezTo>
                  <a:lnTo>
                    <a:pt x="477" y="2253"/>
                  </a:lnTo>
                  <a:cubicBezTo>
                    <a:pt x="453" y="2241"/>
                    <a:pt x="426" y="2235"/>
                    <a:pt x="401" y="2235"/>
                  </a:cubicBezTo>
                  <a:cubicBezTo>
                    <a:pt x="375" y="2235"/>
                    <a:pt x="352" y="2241"/>
                    <a:pt x="334" y="2253"/>
                  </a:cubicBezTo>
                  <a:cubicBezTo>
                    <a:pt x="286" y="2289"/>
                    <a:pt x="250" y="2313"/>
                    <a:pt x="239" y="2372"/>
                  </a:cubicBezTo>
                  <a:cubicBezTo>
                    <a:pt x="227" y="2432"/>
                    <a:pt x="0" y="3694"/>
                    <a:pt x="715" y="4384"/>
                  </a:cubicBezTo>
                  <a:cubicBezTo>
                    <a:pt x="1001" y="4646"/>
                    <a:pt x="1370" y="4789"/>
                    <a:pt x="1846" y="4789"/>
                  </a:cubicBezTo>
                  <a:cubicBezTo>
                    <a:pt x="2013" y="4789"/>
                    <a:pt x="2179" y="4765"/>
                    <a:pt x="2370" y="4742"/>
                  </a:cubicBezTo>
                  <a:lnTo>
                    <a:pt x="2786" y="7444"/>
                  </a:lnTo>
                  <a:cubicBezTo>
                    <a:pt x="2906" y="8242"/>
                    <a:pt x="3346" y="8956"/>
                    <a:pt x="3989" y="9409"/>
                  </a:cubicBezTo>
                  <a:cubicBezTo>
                    <a:pt x="3977" y="9659"/>
                    <a:pt x="4060" y="9921"/>
                    <a:pt x="4227" y="10123"/>
                  </a:cubicBezTo>
                  <a:cubicBezTo>
                    <a:pt x="4418" y="10349"/>
                    <a:pt x="4703" y="10480"/>
                    <a:pt x="5013" y="10480"/>
                  </a:cubicBezTo>
                  <a:lnTo>
                    <a:pt x="6430" y="10480"/>
                  </a:lnTo>
                  <a:cubicBezTo>
                    <a:pt x="6727" y="10480"/>
                    <a:pt x="7013" y="10349"/>
                    <a:pt x="7216" y="10123"/>
                  </a:cubicBezTo>
                  <a:cubicBezTo>
                    <a:pt x="7382" y="9933"/>
                    <a:pt x="7478" y="9683"/>
                    <a:pt x="7454" y="9409"/>
                  </a:cubicBezTo>
                  <a:cubicBezTo>
                    <a:pt x="8109" y="8945"/>
                    <a:pt x="8549" y="8242"/>
                    <a:pt x="8668" y="7444"/>
                  </a:cubicBezTo>
                  <a:lnTo>
                    <a:pt x="9085" y="4742"/>
                  </a:lnTo>
                  <a:cubicBezTo>
                    <a:pt x="9263" y="4765"/>
                    <a:pt x="9442" y="4789"/>
                    <a:pt x="9597" y="4789"/>
                  </a:cubicBezTo>
                  <a:cubicBezTo>
                    <a:pt x="10073" y="4789"/>
                    <a:pt x="10454" y="4646"/>
                    <a:pt x="10728" y="4384"/>
                  </a:cubicBezTo>
                  <a:cubicBezTo>
                    <a:pt x="11430" y="3694"/>
                    <a:pt x="11204" y="2420"/>
                    <a:pt x="11192" y="2372"/>
                  </a:cubicBezTo>
                  <a:cubicBezTo>
                    <a:pt x="11180" y="2325"/>
                    <a:pt x="11145" y="2289"/>
                    <a:pt x="11109" y="2253"/>
                  </a:cubicBezTo>
                  <a:cubicBezTo>
                    <a:pt x="11085" y="2241"/>
                    <a:pt x="11058" y="2235"/>
                    <a:pt x="11032" y="2235"/>
                  </a:cubicBezTo>
                  <a:cubicBezTo>
                    <a:pt x="11005" y="2235"/>
                    <a:pt x="10978" y="2241"/>
                    <a:pt x="10954" y="2253"/>
                  </a:cubicBezTo>
                  <a:lnTo>
                    <a:pt x="9025" y="3218"/>
                  </a:lnTo>
                  <a:cubicBezTo>
                    <a:pt x="8990" y="3122"/>
                    <a:pt x="8966" y="3015"/>
                    <a:pt x="8918" y="2908"/>
                  </a:cubicBezTo>
                  <a:cubicBezTo>
                    <a:pt x="9811" y="2337"/>
                    <a:pt x="9978" y="1610"/>
                    <a:pt x="9942" y="1098"/>
                  </a:cubicBezTo>
                  <a:cubicBezTo>
                    <a:pt x="9918" y="527"/>
                    <a:pt x="9656" y="98"/>
                    <a:pt x="9644" y="86"/>
                  </a:cubicBezTo>
                  <a:cubicBezTo>
                    <a:pt x="9624" y="34"/>
                    <a:pt x="9558" y="1"/>
                    <a:pt x="9494" y="1"/>
                  </a:cubicBezTo>
                  <a:cubicBezTo>
                    <a:pt x="9484" y="1"/>
                    <a:pt x="9475" y="1"/>
                    <a:pt x="9466" y="3"/>
                  </a:cubicBezTo>
                  <a:cubicBezTo>
                    <a:pt x="9394" y="27"/>
                    <a:pt x="9347" y="86"/>
                    <a:pt x="9347" y="158"/>
                  </a:cubicBezTo>
                  <a:cubicBezTo>
                    <a:pt x="9347" y="158"/>
                    <a:pt x="9347" y="467"/>
                    <a:pt x="9168" y="813"/>
                  </a:cubicBezTo>
                  <a:cubicBezTo>
                    <a:pt x="8966" y="1241"/>
                    <a:pt x="8609" y="1527"/>
                    <a:pt x="8132" y="1682"/>
                  </a:cubicBezTo>
                  <a:cubicBezTo>
                    <a:pt x="7489" y="1051"/>
                    <a:pt x="6620" y="694"/>
                    <a:pt x="5715" y="694"/>
                  </a:cubicBezTo>
                  <a:cubicBezTo>
                    <a:pt x="4811" y="694"/>
                    <a:pt x="3941" y="1051"/>
                    <a:pt x="3310" y="1682"/>
                  </a:cubicBezTo>
                  <a:cubicBezTo>
                    <a:pt x="2810" y="1527"/>
                    <a:pt x="2453" y="1241"/>
                    <a:pt x="2263" y="813"/>
                  </a:cubicBezTo>
                  <a:cubicBezTo>
                    <a:pt x="2096" y="467"/>
                    <a:pt x="2084" y="170"/>
                    <a:pt x="2084" y="158"/>
                  </a:cubicBezTo>
                  <a:cubicBezTo>
                    <a:pt x="2084" y="86"/>
                    <a:pt x="2036" y="27"/>
                    <a:pt x="1965" y="3"/>
                  </a:cubicBezTo>
                  <a:cubicBezTo>
                    <a:pt x="1956" y="1"/>
                    <a:pt x="1946" y="1"/>
                    <a:pt x="19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11803;p86"/>
            <p:cNvSpPr/>
            <p:nvPr/>
          </p:nvSpPr>
          <p:spPr>
            <a:xfrm>
              <a:off x="1498893" y="2108338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9"/>
                    <a:pt x="1" y="680"/>
                  </a:cubicBezTo>
                  <a:lnTo>
                    <a:pt x="1" y="858"/>
                  </a:lnTo>
                  <a:cubicBezTo>
                    <a:pt x="1" y="1227"/>
                    <a:pt x="298" y="1549"/>
                    <a:pt x="679" y="1549"/>
                  </a:cubicBezTo>
                  <a:cubicBezTo>
                    <a:pt x="1072" y="1549"/>
                    <a:pt x="1370" y="1251"/>
                    <a:pt x="1370" y="858"/>
                  </a:cubicBezTo>
                  <a:lnTo>
                    <a:pt x="1370" y="680"/>
                  </a:lnTo>
                  <a:cubicBezTo>
                    <a:pt x="1370" y="596"/>
                    <a:pt x="1298" y="513"/>
                    <a:pt x="1203" y="513"/>
                  </a:cubicBezTo>
                  <a:cubicBezTo>
                    <a:pt x="1120" y="513"/>
                    <a:pt x="1036" y="596"/>
                    <a:pt x="1036" y="680"/>
                  </a:cubicBezTo>
                  <a:lnTo>
                    <a:pt x="1036" y="858"/>
                  </a:lnTo>
                  <a:cubicBezTo>
                    <a:pt x="1036" y="1049"/>
                    <a:pt x="870" y="1215"/>
                    <a:pt x="679" y="1215"/>
                  </a:cubicBezTo>
                  <a:cubicBezTo>
                    <a:pt x="489" y="1215"/>
                    <a:pt x="322" y="1049"/>
                    <a:pt x="322" y="858"/>
                  </a:cubicBezTo>
                  <a:lnTo>
                    <a:pt x="322" y="680"/>
                  </a:lnTo>
                  <a:cubicBezTo>
                    <a:pt x="322" y="489"/>
                    <a:pt x="489" y="322"/>
                    <a:pt x="679" y="322"/>
                  </a:cubicBezTo>
                  <a:cubicBezTo>
                    <a:pt x="775" y="322"/>
                    <a:pt x="846" y="251"/>
                    <a:pt x="846" y="156"/>
                  </a:cubicBezTo>
                  <a:cubicBezTo>
                    <a:pt x="846" y="72"/>
                    <a:pt x="775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11804;p86"/>
            <p:cNvSpPr/>
            <p:nvPr/>
          </p:nvSpPr>
          <p:spPr>
            <a:xfrm>
              <a:off x="1620429" y="2108338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9"/>
                    <a:pt x="1" y="680"/>
                  </a:cubicBezTo>
                  <a:lnTo>
                    <a:pt x="1" y="858"/>
                  </a:lnTo>
                  <a:cubicBezTo>
                    <a:pt x="1" y="1227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58"/>
                  </a:cubicBezTo>
                  <a:lnTo>
                    <a:pt x="1370" y="680"/>
                  </a:lnTo>
                  <a:cubicBezTo>
                    <a:pt x="1370" y="596"/>
                    <a:pt x="1287" y="513"/>
                    <a:pt x="1203" y="513"/>
                  </a:cubicBezTo>
                  <a:cubicBezTo>
                    <a:pt x="1108" y="513"/>
                    <a:pt x="1037" y="596"/>
                    <a:pt x="1037" y="680"/>
                  </a:cubicBezTo>
                  <a:lnTo>
                    <a:pt x="1037" y="858"/>
                  </a:lnTo>
                  <a:cubicBezTo>
                    <a:pt x="1037" y="1049"/>
                    <a:pt x="870" y="1215"/>
                    <a:pt x="679" y="1215"/>
                  </a:cubicBezTo>
                  <a:cubicBezTo>
                    <a:pt x="489" y="1215"/>
                    <a:pt x="322" y="1049"/>
                    <a:pt x="322" y="858"/>
                  </a:cubicBezTo>
                  <a:lnTo>
                    <a:pt x="322" y="680"/>
                  </a:lnTo>
                  <a:cubicBezTo>
                    <a:pt x="322" y="489"/>
                    <a:pt x="489" y="322"/>
                    <a:pt x="679" y="322"/>
                  </a:cubicBezTo>
                  <a:cubicBezTo>
                    <a:pt x="775" y="322"/>
                    <a:pt x="846" y="251"/>
                    <a:pt x="846" y="156"/>
                  </a:cubicBezTo>
                  <a:cubicBezTo>
                    <a:pt x="846" y="72"/>
                    <a:pt x="775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11805;p86"/>
            <p:cNvSpPr/>
            <p:nvPr/>
          </p:nvSpPr>
          <p:spPr>
            <a:xfrm>
              <a:off x="1548813" y="2263314"/>
              <a:ext cx="15264" cy="21088"/>
            </a:xfrm>
            <a:custGeom>
              <a:avLst/>
              <a:gdLst/>
              <a:ahLst/>
              <a:cxnLst/>
              <a:rect l="l" t="t" r="r" b="b"/>
              <a:pathLst>
                <a:path w="477" h="659" extrusionOk="0">
                  <a:moveTo>
                    <a:pt x="283" y="0"/>
                  </a:moveTo>
                  <a:cubicBezTo>
                    <a:pt x="240" y="0"/>
                    <a:pt x="200" y="19"/>
                    <a:pt x="167" y="51"/>
                  </a:cubicBezTo>
                  <a:cubicBezTo>
                    <a:pt x="48" y="182"/>
                    <a:pt x="0" y="337"/>
                    <a:pt x="0" y="492"/>
                  </a:cubicBezTo>
                  <a:cubicBezTo>
                    <a:pt x="0" y="587"/>
                    <a:pt x="72" y="659"/>
                    <a:pt x="167" y="659"/>
                  </a:cubicBezTo>
                  <a:cubicBezTo>
                    <a:pt x="250" y="659"/>
                    <a:pt x="334" y="587"/>
                    <a:pt x="334" y="492"/>
                  </a:cubicBezTo>
                  <a:cubicBezTo>
                    <a:pt x="334" y="408"/>
                    <a:pt x="358" y="337"/>
                    <a:pt x="417" y="254"/>
                  </a:cubicBezTo>
                  <a:cubicBezTo>
                    <a:pt x="477" y="194"/>
                    <a:pt x="465" y="99"/>
                    <a:pt x="393" y="39"/>
                  </a:cubicBezTo>
                  <a:cubicBezTo>
                    <a:pt x="356" y="13"/>
                    <a:pt x="318" y="0"/>
                    <a:pt x="2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11806;p86"/>
            <p:cNvSpPr/>
            <p:nvPr/>
          </p:nvSpPr>
          <p:spPr>
            <a:xfrm>
              <a:off x="1599469" y="2263186"/>
              <a:ext cx="15296" cy="21216"/>
            </a:xfrm>
            <a:custGeom>
              <a:avLst/>
              <a:gdLst/>
              <a:ahLst/>
              <a:cxnLst/>
              <a:rect l="l" t="t" r="r" b="b"/>
              <a:pathLst>
                <a:path w="478" h="663" extrusionOk="0">
                  <a:moveTo>
                    <a:pt x="180" y="0"/>
                  </a:moveTo>
                  <a:cubicBezTo>
                    <a:pt x="140" y="0"/>
                    <a:pt x="101" y="15"/>
                    <a:pt x="72" y="43"/>
                  </a:cubicBezTo>
                  <a:cubicBezTo>
                    <a:pt x="1" y="91"/>
                    <a:pt x="1" y="198"/>
                    <a:pt x="60" y="258"/>
                  </a:cubicBezTo>
                  <a:cubicBezTo>
                    <a:pt x="120" y="341"/>
                    <a:pt x="144" y="412"/>
                    <a:pt x="144" y="496"/>
                  </a:cubicBezTo>
                  <a:cubicBezTo>
                    <a:pt x="144" y="591"/>
                    <a:pt x="215" y="663"/>
                    <a:pt x="310" y="663"/>
                  </a:cubicBezTo>
                  <a:cubicBezTo>
                    <a:pt x="394" y="663"/>
                    <a:pt x="477" y="591"/>
                    <a:pt x="477" y="496"/>
                  </a:cubicBezTo>
                  <a:cubicBezTo>
                    <a:pt x="453" y="353"/>
                    <a:pt x="394" y="186"/>
                    <a:pt x="299" y="55"/>
                  </a:cubicBezTo>
                  <a:cubicBezTo>
                    <a:pt x="267" y="18"/>
                    <a:pt x="223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11807;p86"/>
            <p:cNvSpPr/>
            <p:nvPr/>
          </p:nvSpPr>
          <p:spPr>
            <a:xfrm>
              <a:off x="1631117" y="2062130"/>
              <a:ext cx="22496" cy="23392"/>
            </a:xfrm>
            <a:custGeom>
              <a:avLst/>
              <a:gdLst/>
              <a:ahLst/>
              <a:cxnLst/>
              <a:rect l="l" t="t" r="r" b="b"/>
              <a:pathLst>
                <a:path w="703" h="731" extrusionOk="0">
                  <a:moveTo>
                    <a:pt x="521" y="0"/>
                  </a:moveTo>
                  <a:cubicBezTo>
                    <a:pt x="470" y="0"/>
                    <a:pt x="422" y="24"/>
                    <a:pt x="393" y="76"/>
                  </a:cubicBezTo>
                  <a:cubicBezTo>
                    <a:pt x="286" y="207"/>
                    <a:pt x="179" y="338"/>
                    <a:pt x="60" y="457"/>
                  </a:cubicBezTo>
                  <a:cubicBezTo>
                    <a:pt x="0" y="516"/>
                    <a:pt x="0" y="623"/>
                    <a:pt x="60" y="683"/>
                  </a:cubicBezTo>
                  <a:cubicBezTo>
                    <a:pt x="95" y="707"/>
                    <a:pt x="143" y="730"/>
                    <a:pt x="179" y="730"/>
                  </a:cubicBezTo>
                  <a:cubicBezTo>
                    <a:pt x="226" y="730"/>
                    <a:pt x="274" y="707"/>
                    <a:pt x="298" y="683"/>
                  </a:cubicBezTo>
                  <a:cubicBezTo>
                    <a:pt x="441" y="552"/>
                    <a:pt x="560" y="397"/>
                    <a:pt x="655" y="254"/>
                  </a:cubicBezTo>
                  <a:cubicBezTo>
                    <a:pt x="703" y="195"/>
                    <a:pt x="691" y="88"/>
                    <a:pt x="619" y="28"/>
                  </a:cubicBezTo>
                  <a:cubicBezTo>
                    <a:pt x="587" y="10"/>
                    <a:pt x="553" y="0"/>
                    <a:pt x="5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8" name="Google Shape;11808;p86"/>
          <p:cNvGrpSpPr/>
          <p:nvPr/>
        </p:nvGrpSpPr>
        <p:grpSpPr>
          <a:xfrm>
            <a:off x="3052237" y="2079770"/>
            <a:ext cx="353600" cy="314752"/>
            <a:chOff x="3052237" y="2003570"/>
            <a:chExt cx="353600" cy="314752"/>
          </a:xfrm>
        </p:grpSpPr>
        <p:sp>
          <p:nvSpPr>
            <p:cNvPr id="11809" name="Google Shape;11809;p86"/>
            <p:cNvSpPr/>
            <p:nvPr/>
          </p:nvSpPr>
          <p:spPr>
            <a:xfrm>
              <a:off x="3261773" y="2108338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68"/>
                    <a:pt x="1489" y="549"/>
                    <a:pt x="1453" y="441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1" y="632"/>
                    <a:pt x="1215" y="691"/>
                    <a:pt x="1215" y="775"/>
                  </a:cubicBezTo>
                  <a:lnTo>
                    <a:pt x="1215" y="1108"/>
                  </a:lnTo>
                  <a:cubicBezTo>
                    <a:pt x="1215" y="1346"/>
                    <a:pt x="1013" y="1561"/>
                    <a:pt x="763" y="1561"/>
                  </a:cubicBezTo>
                  <a:cubicBezTo>
                    <a:pt x="525" y="1561"/>
                    <a:pt x="322" y="1370"/>
                    <a:pt x="322" y="1108"/>
                  </a:cubicBezTo>
                  <a:lnTo>
                    <a:pt x="322" y="775"/>
                  </a:lnTo>
                  <a:cubicBezTo>
                    <a:pt x="322" y="537"/>
                    <a:pt x="513" y="322"/>
                    <a:pt x="763" y="322"/>
                  </a:cubicBezTo>
                  <a:cubicBezTo>
                    <a:pt x="858" y="322"/>
                    <a:pt x="930" y="251"/>
                    <a:pt x="930" y="156"/>
                  </a:cubicBezTo>
                  <a:cubicBezTo>
                    <a:pt x="930" y="72"/>
                    <a:pt x="858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0" name="Google Shape;11810;p86"/>
            <p:cNvSpPr/>
            <p:nvPr/>
          </p:nvSpPr>
          <p:spPr>
            <a:xfrm>
              <a:off x="3146349" y="2108338"/>
              <a:ext cx="48416" cy="59488"/>
            </a:xfrm>
            <a:custGeom>
              <a:avLst/>
              <a:gdLst/>
              <a:ahLst/>
              <a:cxnLst/>
              <a:rect l="l" t="t" r="r" b="b"/>
              <a:pathLst>
                <a:path w="1513" h="1859" extrusionOk="0">
                  <a:moveTo>
                    <a:pt x="750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34" y="1858"/>
                    <a:pt x="750" y="1858"/>
                  </a:cubicBezTo>
                  <a:cubicBezTo>
                    <a:pt x="1167" y="1858"/>
                    <a:pt x="1512" y="1513"/>
                    <a:pt x="1512" y="1096"/>
                  </a:cubicBezTo>
                  <a:lnTo>
                    <a:pt x="1512" y="751"/>
                  </a:lnTo>
                  <a:cubicBezTo>
                    <a:pt x="1512" y="668"/>
                    <a:pt x="1489" y="549"/>
                    <a:pt x="1441" y="441"/>
                  </a:cubicBezTo>
                  <a:cubicBezTo>
                    <a:pt x="1407" y="390"/>
                    <a:pt x="1354" y="351"/>
                    <a:pt x="1296" y="351"/>
                  </a:cubicBezTo>
                  <a:cubicBezTo>
                    <a:pt x="1273" y="351"/>
                    <a:pt x="1250" y="357"/>
                    <a:pt x="1227" y="370"/>
                  </a:cubicBezTo>
                  <a:cubicBezTo>
                    <a:pt x="1155" y="418"/>
                    <a:pt x="1108" y="501"/>
                    <a:pt x="1155" y="572"/>
                  </a:cubicBezTo>
                  <a:cubicBezTo>
                    <a:pt x="1191" y="632"/>
                    <a:pt x="1203" y="691"/>
                    <a:pt x="1203" y="775"/>
                  </a:cubicBezTo>
                  <a:lnTo>
                    <a:pt x="1203" y="1108"/>
                  </a:lnTo>
                  <a:cubicBezTo>
                    <a:pt x="1203" y="1346"/>
                    <a:pt x="1012" y="1561"/>
                    <a:pt x="750" y="1561"/>
                  </a:cubicBezTo>
                  <a:cubicBezTo>
                    <a:pt x="512" y="1561"/>
                    <a:pt x="310" y="1370"/>
                    <a:pt x="310" y="1108"/>
                  </a:cubicBezTo>
                  <a:lnTo>
                    <a:pt x="310" y="775"/>
                  </a:lnTo>
                  <a:cubicBezTo>
                    <a:pt x="310" y="537"/>
                    <a:pt x="500" y="322"/>
                    <a:pt x="750" y="322"/>
                  </a:cubicBezTo>
                  <a:cubicBezTo>
                    <a:pt x="846" y="322"/>
                    <a:pt x="917" y="251"/>
                    <a:pt x="917" y="156"/>
                  </a:cubicBezTo>
                  <a:cubicBezTo>
                    <a:pt x="917" y="72"/>
                    <a:pt x="846" y="1"/>
                    <a:pt x="7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1" name="Google Shape;11811;p86"/>
            <p:cNvSpPr/>
            <p:nvPr/>
          </p:nvSpPr>
          <p:spPr>
            <a:xfrm>
              <a:off x="3052237" y="2003570"/>
              <a:ext cx="353600" cy="314752"/>
            </a:xfrm>
            <a:custGeom>
              <a:avLst/>
              <a:gdLst/>
              <a:ahLst/>
              <a:cxnLst/>
              <a:rect l="l" t="t" r="r" b="b"/>
              <a:pathLst>
                <a:path w="11050" h="9836" extrusionOk="0">
                  <a:moveTo>
                    <a:pt x="2227" y="334"/>
                  </a:moveTo>
                  <a:cubicBezTo>
                    <a:pt x="2477" y="334"/>
                    <a:pt x="2786" y="429"/>
                    <a:pt x="3013" y="513"/>
                  </a:cubicBezTo>
                  <a:cubicBezTo>
                    <a:pt x="2144" y="989"/>
                    <a:pt x="2013" y="2049"/>
                    <a:pt x="1882" y="3061"/>
                  </a:cubicBezTo>
                  <a:cubicBezTo>
                    <a:pt x="1786" y="3894"/>
                    <a:pt x="1667" y="4763"/>
                    <a:pt x="1179" y="5275"/>
                  </a:cubicBezTo>
                  <a:cubicBezTo>
                    <a:pt x="1138" y="5316"/>
                    <a:pt x="1091" y="5329"/>
                    <a:pt x="1054" y="5329"/>
                  </a:cubicBezTo>
                  <a:cubicBezTo>
                    <a:pt x="1038" y="5329"/>
                    <a:pt x="1023" y="5326"/>
                    <a:pt x="1012" y="5323"/>
                  </a:cubicBezTo>
                  <a:cubicBezTo>
                    <a:pt x="953" y="5311"/>
                    <a:pt x="893" y="5263"/>
                    <a:pt x="881" y="5204"/>
                  </a:cubicBezTo>
                  <a:cubicBezTo>
                    <a:pt x="798" y="4906"/>
                    <a:pt x="691" y="4418"/>
                    <a:pt x="703" y="3668"/>
                  </a:cubicBezTo>
                  <a:cubicBezTo>
                    <a:pt x="715" y="2918"/>
                    <a:pt x="512" y="2620"/>
                    <a:pt x="346" y="2513"/>
                  </a:cubicBezTo>
                  <a:cubicBezTo>
                    <a:pt x="465" y="2037"/>
                    <a:pt x="1012" y="334"/>
                    <a:pt x="2227" y="334"/>
                  </a:cubicBezTo>
                  <a:close/>
                  <a:moveTo>
                    <a:pt x="5513" y="5847"/>
                  </a:moveTo>
                  <a:cubicBezTo>
                    <a:pt x="5977" y="5847"/>
                    <a:pt x="6370" y="6085"/>
                    <a:pt x="6370" y="6382"/>
                  </a:cubicBezTo>
                  <a:cubicBezTo>
                    <a:pt x="6370" y="6632"/>
                    <a:pt x="6001" y="6811"/>
                    <a:pt x="5739" y="6930"/>
                  </a:cubicBezTo>
                  <a:lnTo>
                    <a:pt x="5715" y="6930"/>
                  </a:lnTo>
                  <a:cubicBezTo>
                    <a:pt x="5650" y="6960"/>
                    <a:pt x="5576" y="6975"/>
                    <a:pt x="5501" y="6975"/>
                  </a:cubicBezTo>
                  <a:cubicBezTo>
                    <a:pt x="5427" y="6975"/>
                    <a:pt x="5352" y="6960"/>
                    <a:pt x="5287" y="6930"/>
                  </a:cubicBezTo>
                  <a:lnTo>
                    <a:pt x="5275" y="6930"/>
                  </a:lnTo>
                  <a:cubicBezTo>
                    <a:pt x="5001" y="6811"/>
                    <a:pt x="4632" y="6632"/>
                    <a:pt x="4632" y="6382"/>
                  </a:cubicBezTo>
                  <a:cubicBezTo>
                    <a:pt x="4632" y="6097"/>
                    <a:pt x="5037" y="5847"/>
                    <a:pt x="5513" y="5847"/>
                  </a:cubicBezTo>
                  <a:close/>
                  <a:moveTo>
                    <a:pt x="8847" y="298"/>
                  </a:moveTo>
                  <a:cubicBezTo>
                    <a:pt x="10061" y="298"/>
                    <a:pt x="10597" y="1989"/>
                    <a:pt x="10716" y="2465"/>
                  </a:cubicBezTo>
                  <a:cubicBezTo>
                    <a:pt x="10502" y="2620"/>
                    <a:pt x="10276" y="2918"/>
                    <a:pt x="10287" y="3656"/>
                  </a:cubicBezTo>
                  <a:cubicBezTo>
                    <a:pt x="10299" y="4406"/>
                    <a:pt x="10204" y="4894"/>
                    <a:pt x="10109" y="5192"/>
                  </a:cubicBezTo>
                  <a:cubicBezTo>
                    <a:pt x="10097" y="5251"/>
                    <a:pt x="10037" y="5299"/>
                    <a:pt x="9978" y="5311"/>
                  </a:cubicBezTo>
                  <a:cubicBezTo>
                    <a:pt x="9968" y="5311"/>
                    <a:pt x="9955" y="5312"/>
                    <a:pt x="9940" y="5312"/>
                  </a:cubicBezTo>
                  <a:cubicBezTo>
                    <a:pt x="9902" y="5312"/>
                    <a:pt x="9854" y="5306"/>
                    <a:pt x="9811" y="5263"/>
                  </a:cubicBezTo>
                  <a:cubicBezTo>
                    <a:pt x="9311" y="4739"/>
                    <a:pt x="9204" y="3882"/>
                    <a:pt x="9097" y="3049"/>
                  </a:cubicBezTo>
                  <a:cubicBezTo>
                    <a:pt x="9025" y="2501"/>
                    <a:pt x="8966" y="1918"/>
                    <a:pt x="8763" y="1441"/>
                  </a:cubicBezTo>
                  <a:cubicBezTo>
                    <a:pt x="8745" y="1369"/>
                    <a:pt x="8678" y="1337"/>
                    <a:pt x="8616" y="1337"/>
                  </a:cubicBezTo>
                  <a:cubicBezTo>
                    <a:pt x="8597" y="1337"/>
                    <a:pt x="8578" y="1340"/>
                    <a:pt x="8561" y="1346"/>
                  </a:cubicBezTo>
                  <a:cubicBezTo>
                    <a:pt x="8466" y="1382"/>
                    <a:pt x="8442" y="1489"/>
                    <a:pt x="8466" y="1560"/>
                  </a:cubicBezTo>
                  <a:cubicBezTo>
                    <a:pt x="8656" y="1989"/>
                    <a:pt x="8716" y="2525"/>
                    <a:pt x="8787" y="3072"/>
                  </a:cubicBezTo>
                  <a:cubicBezTo>
                    <a:pt x="8871" y="3787"/>
                    <a:pt x="8966" y="4513"/>
                    <a:pt x="9311" y="5097"/>
                  </a:cubicBezTo>
                  <a:cubicBezTo>
                    <a:pt x="9228" y="5739"/>
                    <a:pt x="8966" y="6251"/>
                    <a:pt x="8752" y="6561"/>
                  </a:cubicBezTo>
                  <a:cubicBezTo>
                    <a:pt x="8561" y="6847"/>
                    <a:pt x="8323" y="7085"/>
                    <a:pt x="8085" y="7263"/>
                  </a:cubicBezTo>
                  <a:cubicBezTo>
                    <a:pt x="8073" y="6978"/>
                    <a:pt x="7906" y="6704"/>
                    <a:pt x="7632" y="6513"/>
                  </a:cubicBezTo>
                  <a:cubicBezTo>
                    <a:pt x="7382" y="6323"/>
                    <a:pt x="7037" y="6216"/>
                    <a:pt x="6680" y="6204"/>
                  </a:cubicBezTo>
                  <a:cubicBezTo>
                    <a:pt x="6585" y="5799"/>
                    <a:pt x="6108" y="5513"/>
                    <a:pt x="5513" y="5513"/>
                  </a:cubicBezTo>
                  <a:cubicBezTo>
                    <a:pt x="4918" y="5513"/>
                    <a:pt x="4441" y="5811"/>
                    <a:pt x="4334" y="6204"/>
                  </a:cubicBezTo>
                  <a:cubicBezTo>
                    <a:pt x="4263" y="6204"/>
                    <a:pt x="4191" y="6216"/>
                    <a:pt x="4108" y="6216"/>
                  </a:cubicBezTo>
                  <a:cubicBezTo>
                    <a:pt x="4025" y="6228"/>
                    <a:pt x="3965" y="6311"/>
                    <a:pt x="3977" y="6394"/>
                  </a:cubicBezTo>
                  <a:cubicBezTo>
                    <a:pt x="3989" y="6466"/>
                    <a:pt x="4049" y="6525"/>
                    <a:pt x="4144" y="6525"/>
                  </a:cubicBezTo>
                  <a:lnTo>
                    <a:pt x="4168" y="6525"/>
                  </a:lnTo>
                  <a:cubicBezTo>
                    <a:pt x="4227" y="6513"/>
                    <a:pt x="4287" y="6513"/>
                    <a:pt x="4346" y="6513"/>
                  </a:cubicBezTo>
                  <a:cubicBezTo>
                    <a:pt x="4453" y="6871"/>
                    <a:pt x="4870" y="7061"/>
                    <a:pt x="5156" y="7192"/>
                  </a:cubicBezTo>
                  <a:lnTo>
                    <a:pt x="5168" y="7192"/>
                  </a:lnTo>
                  <a:cubicBezTo>
                    <a:pt x="5287" y="7240"/>
                    <a:pt x="5406" y="7275"/>
                    <a:pt x="5525" y="7275"/>
                  </a:cubicBezTo>
                  <a:cubicBezTo>
                    <a:pt x="5644" y="7275"/>
                    <a:pt x="5763" y="7240"/>
                    <a:pt x="5882" y="7192"/>
                  </a:cubicBezTo>
                  <a:lnTo>
                    <a:pt x="5894" y="7192"/>
                  </a:lnTo>
                  <a:cubicBezTo>
                    <a:pt x="6192" y="7061"/>
                    <a:pt x="6608" y="6871"/>
                    <a:pt x="6704" y="6513"/>
                  </a:cubicBezTo>
                  <a:cubicBezTo>
                    <a:pt x="7299" y="6525"/>
                    <a:pt x="7787" y="6882"/>
                    <a:pt x="7787" y="7299"/>
                  </a:cubicBezTo>
                  <a:cubicBezTo>
                    <a:pt x="7787" y="7728"/>
                    <a:pt x="7287" y="8085"/>
                    <a:pt x="6656" y="8085"/>
                  </a:cubicBezTo>
                  <a:cubicBezTo>
                    <a:pt x="6346" y="8085"/>
                    <a:pt x="6049" y="8002"/>
                    <a:pt x="5834" y="7835"/>
                  </a:cubicBezTo>
                  <a:cubicBezTo>
                    <a:pt x="5745" y="7769"/>
                    <a:pt x="5641" y="7737"/>
                    <a:pt x="5537" y="7737"/>
                  </a:cubicBezTo>
                  <a:cubicBezTo>
                    <a:pt x="5433" y="7737"/>
                    <a:pt x="5328" y="7769"/>
                    <a:pt x="5239" y="7835"/>
                  </a:cubicBezTo>
                  <a:cubicBezTo>
                    <a:pt x="5025" y="8002"/>
                    <a:pt x="4739" y="8085"/>
                    <a:pt x="4430" y="8085"/>
                  </a:cubicBezTo>
                  <a:cubicBezTo>
                    <a:pt x="3799" y="8085"/>
                    <a:pt x="3298" y="7740"/>
                    <a:pt x="3298" y="7299"/>
                  </a:cubicBezTo>
                  <a:cubicBezTo>
                    <a:pt x="3298" y="7109"/>
                    <a:pt x="3394" y="6930"/>
                    <a:pt x="3572" y="6775"/>
                  </a:cubicBezTo>
                  <a:cubicBezTo>
                    <a:pt x="3656" y="6716"/>
                    <a:pt x="3656" y="6621"/>
                    <a:pt x="3608" y="6561"/>
                  </a:cubicBezTo>
                  <a:cubicBezTo>
                    <a:pt x="3578" y="6523"/>
                    <a:pt x="3519" y="6500"/>
                    <a:pt x="3465" y="6500"/>
                  </a:cubicBezTo>
                  <a:cubicBezTo>
                    <a:pt x="3434" y="6500"/>
                    <a:pt x="3404" y="6508"/>
                    <a:pt x="3382" y="6525"/>
                  </a:cubicBezTo>
                  <a:cubicBezTo>
                    <a:pt x="3132" y="6716"/>
                    <a:pt x="2989" y="6978"/>
                    <a:pt x="2977" y="7240"/>
                  </a:cubicBezTo>
                  <a:cubicBezTo>
                    <a:pt x="2739" y="7061"/>
                    <a:pt x="2501" y="6823"/>
                    <a:pt x="2310" y="6549"/>
                  </a:cubicBezTo>
                  <a:cubicBezTo>
                    <a:pt x="2096" y="6228"/>
                    <a:pt x="1834" y="5739"/>
                    <a:pt x="1763" y="5085"/>
                  </a:cubicBezTo>
                  <a:cubicBezTo>
                    <a:pt x="2096" y="4513"/>
                    <a:pt x="2191" y="3775"/>
                    <a:pt x="2275" y="3061"/>
                  </a:cubicBezTo>
                  <a:cubicBezTo>
                    <a:pt x="2358" y="2489"/>
                    <a:pt x="2417" y="1953"/>
                    <a:pt x="2596" y="1513"/>
                  </a:cubicBezTo>
                  <a:cubicBezTo>
                    <a:pt x="2786" y="1048"/>
                    <a:pt x="3072" y="786"/>
                    <a:pt x="3489" y="632"/>
                  </a:cubicBezTo>
                  <a:cubicBezTo>
                    <a:pt x="3627" y="681"/>
                    <a:pt x="3748" y="700"/>
                    <a:pt x="3863" y="700"/>
                  </a:cubicBezTo>
                  <a:cubicBezTo>
                    <a:pt x="4027" y="700"/>
                    <a:pt x="4178" y="662"/>
                    <a:pt x="4346" y="620"/>
                  </a:cubicBezTo>
                  <a:cubicBezTo>
                    <a:pt x="4620" y="548"/>
                    <a:pt x="4953" y="453"/>
                    <a:pt x="5573" y="453"/>
                  </a:cubicBezTo>
                  <a:cubicBezTo>
                    <a:pt x="6180" y="453"/>
                    <a:pt x="6501" y="548"/>
                    <a:pt x="6787" y="620"/>
                  </a:cubicBezTo>
                  <a:cubicBezTo>
                    <a:pt x="6954" y="667"/>
                    <a:pt x="7120" y="715"/>
                    <a:pt x="7275" y="715"/>
                  </a:cubicBezTo>
                  <a:cubicBezTo>
                    <a:pt x="7394" y="715"/>
                    <a:pt x="7525" y="691"/>
                    <a:pt x="7656" y="632"/>
                  </a:cubicBezTo>
                  <a:cubicBezTo>
                    <a:pt x="7870" y="715"/>
                    <a:pt x="8073" y="834"/>
                    <a:pt x="8216" y="989"/>
                  </a:cubicBezTo>
                  <a:cubicBezTo>
                    <a:pt x="8245" y="1019"/>
                    <a:pt x="8287" y="1034"/>
                    <a:pt x="8329" y="1034"/>
                  </a:cubicBezTo>
                  <a:cubicBezTo>
                    <a:pt x="8371" y="1034"/>
                    <a:pt x="8412" y="1019"/>
                    <a:pt x="8442" y="989"/>
                  </a:cubicBezTo>
                  <a:cubicBezTo>
                    <a:pt x="8501" y="929"/>
                    <a:pt x="8501" y="822"/>
                    <a:pt x="8442" y="763"/>
                  </a:cubicBezTo>
                  <a:cubicBezTo>
                    <a:pt x="8323" y="644"/>
                    <a:pt x="8192" y="548"/>
                    <a:pt x="8049" y="465"/>
                  </a:cubicBezTo>
                  <a:cubicBezTo>
                    <a:pt x="8287" y="382"/>
                    <a:pt x="8585" y="298"/>
                    <a:pt x="8847" y="298"/>
                  </a:cubicBezTo>
                  <a:close/>
                  <a:moveTo>
                    <a:pt x="3929" y="8395"/>
                  </a:moveTo>
                  <a:lnTo>
                    <a:pt x="3929" y="8395"/>
                  </a:lnTo>
                  <a:cubicBezTo>
                    <a:pt x="4072" y="8418"/>
                    <a:pt x="4215" y="8430"/>
                    <a:pt x="4382" y="8430"/>
                  </a:cubicBezTo>
                  <a:lnTo>
                    <a:pt x="4489" y="8430"/>
                  </a:lnTo>
                  <a:lnTo>
                    <a:pt x="4489" y="8787"/>
                  </a:lnTo>
                  <a:lnTo>
                    <a:pt x="4489" y="8906"/>
                  </a:lnTo>
                  <a:cubicBezTo>
                    <a:pt x="4227" y="8764"/>
                    <a:pt x="4049" y="8585"/>
                    <a:pt x="3929" y="8395"/>
                  </a:cubicBezTo>
                  <a:close/>
                  <a:moveTo>
                    <a:pt x="7061" y="8395"/>
                  </a:moveTo>
                  <a:lnTo>
                    <a:pt x="7061" y="8395"/>
                  </a:lnTo>
                  <a:cubicBezTo>
                    <a:pt x="6942" y="8585"/>
                    <a:pt x="6763" y="8764"/>
                    <a:pt x="6513" y="8906"/>
                  </a:cubicBezTo>
                  <a:lnTo>
                    <a:pt x="6513" y="8787"/>
                  </a:lnTo>
                  <a:lnTo>
                    <a:pt x="6513" y="8430"/>
                  </a:lnTo>
                  <a:lnTo>
                    <a:pt x="6608" y="8430"/>
                  </a:lnTo>
                  <a:cubicBezTo>
                    <a:pt x="6763" y="8430"/>
                    <a:pt x="6906" y="8418"/>
                    <a:pt x="7061" y="8395"/>
                  </a:cubicBezTo>
                  <a:close/>
                  <a:moveTo>
                    <a:pt x="5656" y="8168"/>
                  </a:moveTo>
                  <a:cubicBezTo>
                    <a:pt x="5823" y="8275"/>
                    <a:pt x="6001" y="8347"/>
                    <a:pt x="6192" y="8395"/>
                  </a:cubicBezTo>
                  <a:lnTo>
                    <a:pt x="6192" y="8787"/>
                  </a:lnTo>
                  <a:cubicBezTo>
                    <a:pt x="6192" y="9180"/>
                    <a:pt x="5882" y="9490"/>
                    <a:pt x="5489" y="9490"/>
                  </a:cubicBezTo>
                  <a:cubicBezTo>
                    <a:pt x="5108" y="9490"/>
                    <a:pt x="4799" y="9180"/>
                    <a:pt x="4799" y="8787"/>
                  </a:cubicBezTo>
                  <a:lnTo>
                    <a:pt x="4799" y="8395"/>
                  </a:lnTo>
                  <a:cubicBezTo>
                    <a:pt x="4989" y="8347"/>
                    <a:pt x="5180" y="8275"/>
                    <a:pt x="5334" y="8168"/>
                  </a:cubicBezTo>
                  <a:lnTo>
                    <a:pt x="5334" y="8633"/>
                  </a:lnTo>
                  <a:cubicBezTo>
                    <a:pt x="5334" y="8716"/>
                    <a:pt x="5406" y="8787"/>
                    <a:pt x="5489" y="8787"/>
                  </a:cubicBezTo>
                  <a:cubicBezTo>
                    <a:pt x="5584" y="8787"/>
                    <a:pt x="5656" y="8716"/>
                    <a:pt x="5656" y="8633"/>
                  </a:cubicBezTo>
                  <a:lnTo>
                    <a:pt x="5656" y="8168"/>
                  </a:lnTo>
                  <a:close/>
                  <a:moveTo>
                    <a:pt x="2239" y="1"/>
                  </a:moveTo>
                  <a:cubicBezTo>
                    <a:pt x="1536" y="1"/>
                    <a:pt x="929" y="441"/>
                    <a:pt x="477" y="1287"/>
                  </a:cubicBezTo>
                  <a:cubicBezTo>
                    <a:pt x="155" y="1906"/>
                    <a:pt x="24" y="2513"/>
                    <a:pt x="24" y="2537"/>
                  </a:cubicBezTo>
                  <a:cubicBezTo>
                    <a:pt x="0" y="2584"/>
                    <a:pt x="0" y="2632"/>
                    <a:pt x="36" y="2680"/>
                  </a:cubicBezTo>
                  <a:cubicBezTo>
                    <a:pt x="60" y="2703"/>
                    <a:pt x="96" y="2727"/>
                    <a:pt x="143" y="2727"/>
                  </a:cubicBezTo>
                  <a:cubicBezTo>
                    <a:pt x="167" y="2751"/>
                    <a:pt x="405" y="2882"/>
                    <a:pt x="393" y="3656"/>
                  </a:cubicBezTo>
                  <a:cubicBezTo>
                    <a:pt x="381" y="4430"/>
                    <a:pt x="477" y="4977"/>
                    <a:pt x="584" y="5287"/>
                  </a:cubicBezTo>
                  <a:cubicBezTo>
                    <a:pt x="643" y="5466"/>
                    <a:pt x="774" y="5585"/>
                    <a:pt x="953" y="5632"/>
                  </a:cubicBezTo>
                  <a:cubicBezTo>
                    <a:pt x="1001" y="5656"/>
                    <a:pt x="1036" y="5656"/>
                    <a:pt x="1072" y="5656"/>
                  </a:cubicBezTo>
                  <a:cubicBezTo>
                    <a:pt x="1215" y="5656"/>
                    <a:pt x="1334" y="5597"/>
                    <a:pt x="1429" y="5501"/>
                  </a:cubicBezTo>
                  <a:lnTo>
                    <a:pt x="1453" y="5489"/>
                  </a:lnTo>
                  <a:cubicBezTo>
                    <a:pt x="1667" y="6549"/>
                    <a:pt x="2370" y="7371"/>
                    <a:pt x="3037" y="7716"/>
                  </a:cubicBezTo>
                  <a:cubicBezTo>
                    <a:pt x="3120" y="7871"/>
                    <a:pt x="3239" y="8014"/>
                    <a:pt x="3394" y="8133"/>
                  </a:cubicBezTo>
                  <a:lnTo>
                    <a:pt x="3537" y="8228"/>
                  </a:lnTo>
                  <a:cubicBezTo>
                    <a:pt x="3668" y="8633"/>
                    <a:pt x="4037" y="9121"/>
                    <a:pt x="4668" y="9347"/>
                  </a:cubicBezTo>
                  <a:cubicBezTo>
                    <a:pt x="4846" y="9645"/>
                    <a:pt x="5168" y="9835"/>
                    <a:pt x="5537" y="9835"/>
                  </a:cubicBezTo>
                  <a:cubicBezTo>
                    <a:pt x="5918" y="9835"/>
                    <a:pt x="6239" y="9645"/>
                    <a:pt x="6418" y="9347"/>
                  </a:cubicBezTo>
                  <a:cubicBezTo>
                    <a:pt x="7049" y="9121"/>
                    <a:pt x="7406" y="8633"/>
                    <a:pt x="7549" y="8228"/>
                  </a:cubicBezTo>
                  <a:lnTo>
                    <a:pt x="7680" y="8133"/>
                  </a:lnTo>
                  <a:cubicBezTo>
                    <a:pt x="7847" y="8014"/>
                    <a:pt x="7966" y="7883"/>
                    <a:pt x="8037" y="7716"/>
                  </a:cubicBezTo>
                  <a:cubicBezTo>
                    <a:pt x="8692" y="7371"/>
                    <a:pt x="9406" y="6549"/>
                    <a:pt x="9633" y="5489"/>
                  </a:cubicBezTo>
                  <a:lnTo>
                    <a:pt x="9644" y="5501"/>
                  </a:lnTo>
                  <a:cubicBezTo>
                    <a:pt x="9740" y="5608"/>
                    <a:pt x="9871" y="5656"/>
                    <a:pt x="10002" y="5656"/>
                  </a:cubicBezTo>
                  <a:cubicBezTo>
                    <a:pt x="10049" y="5656"/>
                    <a:pt x="10085" y="5656"/>
                    <a:pt x="10121" y="5632"/>
                  </a:cubicBezTo>
                  <a:cubicBezTo>
                    <a:pt x="10299" y="5585"/>
                    <a:pt x="10442" y="5454"/>
                    <a:pt x="10502" y="5287"/>
                  </a:cubicBezTo>
                  <a:cubicBezTo>
                    <a:pt x="10585" y="4977"/>
                    <a:pt x="10704" y="4442"/>
                    <a:pt x="10692" y="3656"/>
                  </a:cubicBezTo>
                  <a:cubicBezTo>
                    <a:pt x="10680" y="2882"/>
                    <a:pt x="10918" y="2751"/>
                    <a:pt x="10942" y="2727"/>
                  </a:cubicBezTo>
                  <a:cubicBezTo>
                    <a:pt x="10990" y="2727"/>
                    <a:pt x="11014" y="2703"/>
                    <a:pt x="11049" y="2680"/>
                  </a:cubicBezTo>
                  <a:cubicBezTo>
                    <a:pt x="11002" y="2644"/>
                    <a:pt x="11014" y="2596"/>
                    <a:pt x="11002" y="2537"/>
                  </a:cubicBezTo>
                  <a:cubicBezTo>
                    <a:pt x="11002" y="2513"/>
                    <a:pt x="10871" y="1906"/>
                    <a:pt x="10537" y="1287"/>
                  </a:cubicBezTo>
                  <a:cubicBezTo>
                    <a:pt x="10097" y="441"/>
                    <a:pt x="9490" y="1"/>
                    <a:pt x="8787" y="1"/>
                  </a:cubicBezTo>
                  <a:cubicBezTo>
                    <a:pt x="8263" y="1"/>
                    <a:pt x="7597" y="310"/>
                    <a:pt x="7525" y="358"/>
                  </a:cubicBezTo>
                  <a:cubicBezTo>
                    <a:pt x="7410" y="398"/>
                    <a:pt x="7314" y="415"/>
                    <a:pt x="7221" y="415"/>
                  </a:cubicBezTo>
                  <a:cubicBezTo>
                    <a:pt x="7093" y="415"/>
                    <a:pt x="6970" y="382"/>
                    <a:pt x="6811" y="334"/>
                  </a:cubicBezTo>
                  <a:cubicBezTo>
                    <a:pt x="6537" y="263"/>
                    <a:pt x="6156" y="155"/>
                    <a:pt x="5513" y="155"/>
                  </a:cubicBezTo>
                  <a:cubicBezTo>
                    <a:pt x="4870" y="155"/>
                    <a:pt x="4489" y="263"/>
                    <a:pt x="4215" y="334"/>
                  </a:cubicBezTo>
                  <a:cubicBezTo>
                    <a:pt x="4049" y="382"/>
                    <a:pt x="3932" y="415"/>
                    <a:pt x="3806" y="415"/>
                  </a:cubicBezTo>
                  <a:cubicBezTo>
                    <a:pt x="3716" y="415"/>
                    <a:pt x="3621" y="398"/>
                    <a:pt x="3501" y="358"/>
                  </a:cubicBezTo>
                  <a:cubicBezTo>
                    <a:pt x="3429" y="310"/>
                    <a:pt x="2763" y="1"/>
                    <a:pt x="2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2" name="Google Shape;11812;p86"/>
          <p:cNvGrpSpPr/>
          <p:nvPr/>
        </p:nvGrpSpPr>
        <p:grpSpPr>
          <a:xfrm>
            <a:off x="1404013" y="3034266"/>
            <a:ext cx="368096" cy="223968"/>
            <a:chOff x="1404013" y="2958066"/>
            <a:chExt cx="368096" cy="223968"/>
          </a:xfrm>
        </p:grpSpPr>
        <p:sp>
          <p:nvSpPr>
            <p:cNvPr id="11813" name="Google Shape;11813;p86"/>
            <p:cNvSpPr/>
            <p:nvPr/>
          </p:nvSpPr>
          <p:spPr>
            <a:xfrm>
              <a:off x="1426893" y="3073426"/>
              <a:ext cx="40032" cy="45760"/>
            </a:xfrm>
            <a:custGeom>
              <a:avLst/>
              <a:gdLst/>
              <a:ahLst/>
              <a:cxnLst/>
              <a:rect l="l" t="t" r="r" b="b"/>
              <a:pathLst>
                <a:path w="1251" h="1430" extrusionOk="0">
                  <a:moveTo>
                    <a:pt x="631" y="0"/>
                  </a:moveTo>
                  <a:cubicBezTo>
                    <a:pt x="286" y="0"/>
                    <a:pt x="0" y="286"/>
                    <a:pt x="0" y="631"/>
                  </a:cubicBezTo>
                  <a:lnTo>
                    <a:pt x="0" y="810"/>
                  </a:lnTo>
                  <a:cubicBezTo>
                    <a:pt x="0" y="1155"/>
                    <a:pt x="286" y="1429"/>
                    <a:pt x="631" y="1429"/>
                  </a:cubicBezTo>
                  <a:cubicBezTo>
                    <a:pt x="965" y="1429"/>
                    <a:pt x="1251" y="1155"/>
                    <a:pt x="1251" y="810"/>
                  </a:cubicBezTo>
                  <a:lnTo>
                    <a:pt x="1251" y="703"/>
                  </a:lnTo>
                  <a:cubicBezTo>
                    <a:pt x="1239" y="619"/>
                    <a:pt x="1167" y="536"/>
                    <a:pt x="1072" y="536"/>
                  </a:cubicBezTo>
                  <a:cubicBezTo>
                    <a:pt x="989" y="536"/>
                    <a:pt x="905" y="619"/>
                    <a:pt x="905" y="703"/>
                  </a:cubicBezTo>
                  <a:lnTo>
                    <a:pt x="905" y="798"/>
                  </a:lnTo>
                  <a:cubicBezTo>
                    <a:pt x="905" y="941"/>
                    <a:pt x="786" y="1072"/>
                    <a:pt x="631" y="1072"/>
                  </a:cubicBezTo>
                  <a:cubicBezTo>
                    <a:pt x="477" y="1072"/>
                    <a:pt x="346" y="953"/>
                    <a:pt x="346" y="798"/>
                  </a:cubicBezTo>
                  <a:lnTo>
                    <a:pt x="346" y="619"/>
                  </a:lnTo>
                  <a:cubicBezTo>
                    <a:pt x="346" y="465"/>
                    <a:pt x="465" y="334"/>
                    <a:pt x="631" y="334"/>
                  </a:cubicBezTo>
                  <a:cubicBezTo>
                    <a:pt x="715" y="334"/>
                    <a:pt x="786" y="262"/>
                    <a:pt x="786" y="167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11814;p86"/>
            <p:cNvSpPr/>
            <p:nvPr/>
          </p:nvSpPr>
          <p:spPr>
            <a:xfrm>
              <a:off x="1404013" y="2958066"/>
              <a:ext cx="368096" cy="223968"/>
            </a:xfrm>
            <a:custGeom>
              <a:avLst/>
              <a:gdLst/>
              <a:ahLst/>
              <a:cxnLst/>
              <a:rect l="l" t="t" r="r" b="b"/>
              <a:pathLst>
                <a:path w="11503" h="6999" extrusionOk="0">
                  <a:moveTo>
                    <a:pt x="7800" y="2593"/>
                  </a:moveTo>
                  <a:lnTo>
                    <a:pt x="7895" y="2855"/>
                  </a:lnTo>
                  <a:cubicBezTo>
                    <a:pt x="7811" y="2831"/>
                    <a:pt x="7740" y="2820"/>
                    <a:pt x="7669" y="2796"/>
                  </a:cubicBezTo>
                  <a:cubicBezTo>
                    <a:pt x="7716" y="2712"/>
                    <a:pt x="7752" y="2653"/>
                    <a:pt x="7800" y="2593"/>
                  </a:cubicBezTo>
                  <a:close/>
                  <a:moveTo>
                    <a:pt x="4656" y="2820"/>
                  </a:moveTo>
                  <a:lnTo>
                    <a:pt x="4656" y="2820"/>
                  </a:lnTo>
                  <a:cubicBezTo>
                    <a:pt x="4347" y="3212"/>
                    <a:pt x="3263" y="3582"/>
                    <a:pt x="2430" y="3772"/>
                  </a:cubicBezTo>
                  <a:cubicBezTo>
                    <a:pt x="2370" y="3570"/>
                    <a:pt x="2263" y="3379"/>
                    <a:pt x="2132" y="3248"/>
                  </a:cubicBezTo>
                  <a:cubicBezTo>
                    <a:pt x="2096" y="3224"/>
                    <a:pt x="2049" y="3177"/>
                    <a:pt x="2013" y="3141"/>
                  </a:cubicBezTo>
                  <a:cubicBezTo>
                    <a:pt x="2537" y="3010"/>
                    <a:pt x="3466" y="2831"/>
                    <a:pt x="4656" y="2820"/>
                  </a:cubicBezTo>
                  <a:close/>
                  <a:moveTo>
                    <a:pt x="5049" y="2820"/>
                  </a:moveTo>
                  <a:cubicBezTo>
                    <a:pt x="5371" y="2820"/>
                    <a:pt x="5704" y="2855"/>
                    <a:pt x="6061" y="2879"/>
                  </a:cubicBezTo>
                  <a:lnTo>
                    <a:pt x="4883" y="4224"/>
                  </a:lnTo>
                  <a:cubicBezTo>
                    <a:pt x="4097" y="4129"/>
                    <a:pt x="3490" y="4022"/>
                    <a:pt x="3073" y="3951"/>
                  </a:cubicBezTo>
                  <a:cubicBezTo>
                    <a:pt x="3251" y="3903"/>
                    <a:pt x="3454" y="3832"/>
                    <a:pt x="3644" y="3760"/>
                  </a:cubicBezTo>
                  <a:cubicBezTo>
                    <a:pt x="4454" y="3462"/>
                    <a:pt x="4918" y="3165"/>
                    <a:pt x="5049" y="2820"/>
                  </a:cubicBezTo>
                  <a:close/>
                  <a:moveTo>
                    <a:pt x="8431" y="3355"/>
                  </a:moveTo>
                  <a:lnTo>
                    <a:pt x="8431" y="3355"/>
                  </a:lnTo>
                  <a:cubicBezTo>
                    <a:pt x="9240" y="3605"/>
                    <a:pt x="10014" y="3951"/>
                    <a:pt x="10764" y="4367"/>
                  </a:cubicBezTo>
                  <a:cubicBezTo>
                    <a:pt x="10109" y="4379"/>
                    <a:pt x="9455" y="4415"/>
                    <a:pt x="8812" y="4415"/>
                  </a:cubicBezTo>
                  <a:lnTo>
                    <a:pt x="8431" y="3355"/>
                  </a:lnTo>
                  <a:close/>
                  <a:moveTo>
                    <a:pt x="9586" y="4725"/>
                  </a:moveTo>
                  <a:lnTo>
                    <a:pt x="9990" y="5070"/>
                  </a:lnTo>
                  <a:cubicBezTo>
                    <a:pt x="9752" y="5201"/>
                    <a:pt x="9466" y="5320"/>
                    <a:pt x="9181" y="5427"/>
                  </a:cubicBezTo>
                  <a:lnTo>
                    <a:pt x="8931" y="4736"/>
                  </a:lnTo>
                  <a:cubicBezTo>
                    <a:pt x="9157" y="4736"/>
                    <a:pt x="9359" y="4736"/>
                    <a:pt x="9586" y="4725"/>
                  </a:cubicBezTo>
                  <a:close/>
                  <a:moveTo>
                    <a:pt x="2489" y="4177"/>
                  </a:moveTo>
                  <a:cubicBezTo>
                    <a:pt x="2668" y="4224"/>
                    <a:pt x="2954" y="4284"/>
                    <a:pt x="3347" y="4355"/>
                  </a:cubicBezTo>
                  <a:cubicBezTo>
                    <a:pt x="3239" y="4594"/>
                    <a:pt x="2978" y="5153"/>
                    <a:pt x="2489" y="5689"/>
                  </a:cubicBezTo>
                  <a:cubicBezTo>
                    <a:pt x="2335" y="5665"/>
                    <a:pt x="2216" y="5653"/>
                    <a:pt x="2132" y="5629"/>
                  </a:cubicBezTo>
                  <a:cubicBezTo>
                    <a:pt x="2358" y="5248"/>
                    <a:pt x="2489" y="4772"/>
                    <a:pt x="2489" y="4320"/>
                  </a:cubicBezTo>
                  <a:lnTo>
                    <a:pt x="2489" y="4177"/>
                  </a:lnTo>
                  <a:close/>
                  <a:moveTo>
                    <a:pt x="3704" y="4403"/>
                  </a:moveTo>
                  <a:cubicBezTo>
                    <a:pt x="3978" y="4439"/>
                    <a:pt x="4275" y="4486"/>
                    <a:pt x="4621" y="4522"/>
                  </a:cubicBezTo>
                  <a:cubicBezTo>
                    <a:pt x="4597" y="4522"/>
                    <a:pt x="3454" y="5832"/>
                    <a:pt x="3454" y="5832"/>
                  </a:cubicBezTo>
                  <a:cubicBezTo>
                    <a:pt x="3251" y="5796"/>
                    <a:pt x="3049" y="5784"/>
                    <a:pt x="2894" y="5748"/>
                  </a:cubicBezTo>
                  <a:cubicBezTo>
                    <a:pt x="3370" y="5177"/>
                    <a:pt x="3632" y="4594"/>
                    <a:pt x="3704" y="4403"/>
                  </a:cubicBezTo>
                  <a:close/>
                  <a:moveTo>
                    <a:pt x="1251" y="3224"/>
                  </a:moveTo>
                  <a:cubicBezTo>
                    <a:pt x="1835" y="3224"/>
                    <a:pt x="2156" y="3605"/>
                    <a:pt x="2156" y="4308"/>
                  </a:cubicBezTo>
                  <a:cubicBezTo>
                    <a:pt x="2156" y="4713"/>
                    <a:pt x="2037" y="5129"/>
                    <a:pt x="1846" y="5451"/>
                  </a:cubicBezTo>
                  <a:cubicBezTo>
                    <a:pt x="1668" y="5748"/>
                    <a:pt x="1442" y="5927"/>
                    <a:pt x="1251" y="5927"/>
                  </a:cubicBezTo>
                  <a:cubicBezTo>
                    <a:pt x="1061" y="5927"/>
                    <a:pt x="834" y="5748"/>
                    <a:pt x="656" y="5451"/>
                  </a:cubicBezTo>
                  <a:cubicBezTo>
                    <a:pt x="465" y="5129"/>
                    <a:pt x="346" y="4713"/>
                    <a:pt x="346" y="4308"/>
                  </a:cubicBezTo>
                  <a:cubicBezTo>
                    <a:pt x="346" y="3605"/>
                    <a:pt x="668" y="3224"/>
                    <a:pt x="1251" y="3224"/>
                  </a:cubicBezTo>
                  <a:close/>
                  <a:moveTo>
                    <a:pt x="7454" y="3081"/>
                  </a:moveTo>
                  <a:cubicBezTo>
                    <a:pt x="7657" y="3129"/>
                    <a:pt x="7835" y="3177"/>
                    <a:pt x="8026" y="3224"/>
                  </a:cubicBezTo>
                  <a:lnTo>
                    <a:pt x="8454" y="4391"/>
                  </a:lnTo>
                  <a:lnTo>
                    <a:pt x="8264" y="4391"/>
                  </a:lnTo>
                  <a:cubicBezTo>
                    <a:pt x="8169" y="4391"/>
                    <a:pt x="8097" y="4474"/>
                    <a:pt x="8097" y="4558"/>
                  </a:cubicBezTo>
                  <a:cubicBezTo>
                    <a:pt x="8097" y="4653"/>
                    <a:pt x="8169" y="4725"/>
                    <a:pt x="8264" y="4725"/>
                  </a:cubicBezTo>
                  <a:lnTo>
                    <a:pt x="8573" y="4725"/>
                  </a:lnTo>
                  <a:lnTo>
                    <a:pt x="8859" y="5510"/>
                  </a:lnTo>
                  <a:cubicBezTo>
                    <a:pt x="8526" y="5629"/>
                    <a:pt x="8157" y="5725"/>
                    <a:pt x="7776" y="5796"/>
                  </a:cubicBezTo>
                  <a:cubicBezTo>
                    <a:pt x="7085" y="5915"/>
                    <a:pt x="6347" y="5975"/>
                    <a:pt x="5537" y="5975"/>
                  </a:cubicBezTo>
                  <a:cubicBezTo>
                    <a:pt x="5752" y="5677"/>
                    <a:pt x="6073" y="5201"/>
                    <a:pt x="6418" y="4701"/>
                  </a:cubicBezTo>
                  <a:cubicBezTo>
                    <a:pt x="6788" y="4713"/>
                    <a:pt x="7157" y="4736"/>
                    <a:pt x="7538" y="4736"/>
                  </a:cubicBezTo>
                  <a:cubicBezTo>
                    <a:pt x="7621" y="4736"/>
                    <a:pt x="7692" y="4665"/>
                    <a:pt x="7692" y="4570"/>
                  </a:cubicBezTo>
                  <a:cubicBezTo>
                    <a:pt x="7692" y="4486"/>
                    <a:pt x="7621" y="4415"/>
                    <a:pt x="7538" y="4391"/>
                  </a:cubicBezTo>
                  <a:cubicBezTo>
                    <a:pt x="7216" y="4379"/>
                    <a:pt x="6919" y="4379"/>
                    <a:pt x="6621" y="4355"/>
                  </a:cubicBezTo>
                  <a:cubicBezTo>
                    <a:pt x="6919" y="3903"/>
                    <a:pt x="7216" y="3462"/>
                    <a:pt x="7454" y="3081"/>
                  </a:cubicBezTo>
                  <a:close/>
                  <a:moveTo>
                    <a:pt x="7406" y="1933"/>
                  </a:moveTo>
                  <a:cubicBezTo>
                    <a:pt x="7423" y="1933"/>
                    <a:pt x="7435" y="1935"/>
                    <a:pt x="7442" y="1938"/>
                  </a:cubicBezTo>
                  <a:cubicBezTo>
                    <a:pt x="7466" y="1938"/>
                    <a:pt x="7550" y="1974"/>
                    <a:pt x="7597" y="2058"/>
                  </a:cubicBezTo>
                  <a:lnTo>
                    <a:pt x="7645" y="2212"/>
                  </a:lnTo>
                  <a:cubicBezTo>
                    <a:pt x="6978" y="3224"/>
                    <a:pt x="5323" y="5737"/>
                    <a:pt x="5073" y="5987"/>
                  </a:cubicBezTo>
                  <a:cubicBezTo>
                    <a:pt x="4940" y="6127"/>
                    <a:pt x="4780" y="6199"/>
                    <a:pt x="4592" y="6199"/>
                  </a:cubicBezTo>
                  <a:cubicBezTo>
                    <a:pt x="4477" y="6199"/>
                    <a:pt x="4351" y="6172"/>
                    <a:pt x="4216" y="6118"/>
                  </a:cubicBezTo>
                  <a:cubicBezTo>
                    <a:pt x="4049" y="6058"/>
                    <a:pt x="3918" y="5975"/>
                    <a:pt x="3823" y="5915"/>
                  </a:cubicBezTo>
                  <a:lnTo>
                    <a:pt x="7264" y="1998"/>
                  </a:lnTo>
                  <a:cubicBezTo>
                    <a:pt x="7306" y="1947"/>
                    <a:pt x="7366" y="1933"/>
                    <a:pt x="7406" y="1933"/>
                  </a:cubicBezTo>
                  <a:close/>
                  <a:moveTo>
                    <a:pt x="525" y="1"/>
                  </a:moveTo>
                  <a:cubicBezTo>
                    <a:pt x="480" y="1"/>
                    <a:pt x="436" y="16"/>
                    <a:pt x="406" y="45"/>
                  </a:cubicBezTo>
                  <a:cubicBezTo>
                    <a:pt x="394" y="69"/>
                    <a:pt x="1" y="462"/>
                    <a:pt x="1" y="1438"/>
                  </a:cubicBezTo>
                  <a:cubicBezTo>
                    <a:pt x="1" y="2248"/>
                    <a:pt x="394" y="2784"/>
                    <a:pt x="632" y="3046"/>
                  </a:cubicBezTo>
                  <a:cubicBezTo>
                    <a:pt x="537" y="3105"/>
                    <a:pt x="453" y="3165"/>
                    <a:pt x="370" y="3236"/>
                  </a:cubicBezTo>
                  <a:cubicBezTo>
                    <a:pt x="132" y="3486"/>
                    <a:pt x="13" y="3843"/>
                    <a:pt x="13" y="4320"/>
                  </a:cubicBezTo>
                  <a:cubicBezTo>
                    <a:pt x="13" y="4784"/>
                    <a:pt x="156" y="5260"/>
                    <a:pt x="370" y="5641"/>
                  </a:cubicBezTo>
                  <a:cubicBezTo>
                    <a:pt x="632" y="6058"/>
                    <a:pt x="942" y="6284"/>
                    <a:pt x="1263" y="6284"/>
                  </a:cubicBezTo>
                  <a:cubicBezTo>
                    <a:pt x="1501" y="6284"/>
                    <a:pt x="1739" y="6153"/>
                    <a:pt x="1942" y="5927"/>
                  </a:cubicBezTo>
                  <a:cubicBezTo>
                    <a:pt x="1966" y="5939"/>
                    <a:pt x="2037" y="5939"/>
                    <a:pt x="2132" y="5975"/>
                  </a:cubicBezTo>
                  <a:lnTo>
                    <a:pt x="1715" y="6677"/>
                  </a:lnTo>
                  <a:lnTo>
                    <a:pt x="715" y="6677"/>
                  </a:lnTo>
                  <a:cubicBezTo>
                    <a:pt x="632" y="6677"/>
                    <a:pt x="549" y="6749"/>
                    <a:pt x="549" y="6832"/>
                  </a:cubicBezTo>
                  <a:cubicBezTo>
                    <a:pt x="549" y="6927"/>
                    <a:pt x="632" y="6999"/>
                    <a:pt x="715" y="6999"/>
                  </a:cubicBezTo>
                  <a:lnTo>
                    <a:pt x="1704" y="6999"/>
                  </a:lnTo>
                  <a:cubicBezTo>
                    <a:pt x="1823" y="6999"/>
                    <a:pt x="1942" y="6939"/>
                    <a:pt x="2001" y="6832"/>
                  </a:cubicBezTo>
                  <a:lnTo>
                    <a:pt x="2477" y="6034"/>
                  </a:lnTo>
                  <a:cubicBezTo>
                    <a:pt x="2597" y="6046"/>
                    <a:pt x="2728" y="6082"/>
                    <a:pt x="2894" y="6094"/>
                  </a:cubicBezTo>
                  <a:lnTo>
                    <a:pt x="2894" y="6653"/>
                  </a:lnTo>
                  <a:cubicBezTo>
                    <a:pt x="2894" y="6653"/>
                    <a:pt x="2894" y="6677"/>
                    <a:pt x="2870" y="6677"/>
                  </a:cubicBezTo>
                  <a:lnTo>
                    <a:pt x="2513" y="6677"/>
                  </a:lnTo>
                  <a:cubicBezTo>
                    <a:pt x="2430" y="6677"/>
                    <a:pt x="2358" y="6749"/>
                    <a:pt x="2358" y="6832"/>
                  </a:cubicBezTo>
                  <a:cubicBezTo>
                    <a:pt x="2358" y="6927"/>
                    <a:pt x="2430" y="6999"/>
                    <a:pt x="2513" y="6999"/>
                  </a:cubicBezTo>
                  <a:lnTo>
                    <a:pt x="2870" y="6999"/>
                  </a:lnTo>
                  <a:cubicBezTo>
                    <a:pt x="3073" y="6999"/>
                    <a:pt x="3216" y="6856"/>
                    <a:pt x="3216" y="6653"/>
                  </a:cubicBezTo>
                  <a:lnTo>
                    <a:pt x="3216" y="6153"/>
                  </a:lnTo>
                  <a:cubicBezTo>
                    <a:pt x="3347" y="6165"/>
                    <a:pt x="3501" y="6177"/>
                    <a:pt x="3644" y="6201"/>
                  </a:cubicBezTo>
                  <a:cubicBezTo>
                    <a:pt x="3751" y="6272"/>
                    <a:pt x="3918" y="6356"/>
                    <a:pt x="4097" y="6439"/>
                  </a:cubicBezTo>
                  <a:cubicBezTo>
                    <a:pt x="4275" y="6510"/>
                    <a:pt x="4454" y="6534"/>
                    <a:pt x="4621" y="6534"/>
                  </a:cubicBezTo>
                  <a:cubicBezTo>
                    <a:pt x="4859" y="6534"/>
                    <a:pt x="5073" y="6451"/>
                    <a:pt x="5275" y="6296"/>
                  </a:cubicBezTo>
                  <a:lnTo>
                    <a:pt x="5609" y="6296"/>
                  </a:lnTo>
                  <a:cubicBezTo>
                    <a:pt x="6895" y="6296"/>
                    <a:pt x="8026" y="6153"/>
                    <a:pt x="8990" y="5856"/>
                  </a:cubicBezTo>
                  <a:lnTo>
                    <a:pt x="9288" y="6653"/>
                  </a:lnTo>
                  <a:cubicBezTo>
                    <a:pt x="9359" y="6868"/>
                    <a:pt x="9562" y="6999"/>
                    <a:pt x="9776" y="6999"/>
                  </a:cubicBezTo>
                  <a:lnTo>
                    <a:pt x="10788" y="6999"/>
                  </a:lnTo>
                  <a:cubicBezTo>
                    <a:pt x="10883" y="6999"/>
                    <a:pt x="10955" y="6927"/>
                    <a:pt x="10955" y="6832"/>
                  </a:cubicBezTo>
                  <a:cubicBezTo>
                    <a:pt x="10955" y="6749"/>
                    <a:pt x="10883" y="6677"/>
                    <a:pt x="10788" y="6677"/>
                  </a:cubicBezTo>
                  <a:lnTo>
                    <a:pt x="9776" y="6677"/>
                  </a:lnTo>
                  <a:cubicBezTo>
                    <a:pt x="9705" y="6677"/>
                    <a:pt x="9633" y="6630"/>
                    <a:pt x="9597" y="6558"/>
                  </a:cubicBezTo>
                  <a:lnTo>
                    <a:pt x="9300" y="5760"/>
                  </a:lnTo>
                  <a:cubicBezTo>
                    <a:pt x="9693" y="5629"/>
                    <a:pt x="10050" y="5463"/>
                    <a:pt x="10371" y="5272"/>
                  </a:cubicBezTo>
                  <a:cubicBezTo>
                    <a:pt x="10419" y="5248"/>
                    <a:pt x="10455" y="5201"/>
                    <a:pt x="10467" y="5141"/>
                  </a:cubicBezTo>
                  <a:cubicBezTo>
                    <a:pt x="10478" y="5082"/>
                    <a:pt x="10455" y="5034"/>
                    <a:pt x="10407" y="4986"/>
                  </a:cubicBezTo>
                  <a:lnTo>
                    <a:pt x="10109" y="4736"/>
                  </a:lnTo>
                  <a:cubicBezTo>
                    <a:pt x="10514" y="4725"/>
                    <a:pt x="10931" y="4713"/>
                    <a:pt x="11348" y="4677"/>
                  </a:cubicBezTo>
                  <a:cubicBezTo>
                    <a:pt x="11419" y="4677"/>
                    <a:pt x="11479" y="4617"/>
                    <a:pt x="11491" y="4558"/>
                  </a:cubicBezTo>
                  <a:cubicBezTo>
                    <a:pt x="11502" y="4463"/>
                    <a:pt x="11479" y="4379"/>
                    <a:pt x="11419" y="4355"/>
                  </a:cubicBezTo>
                  <a:cubicBezTo>
                    <a:pt x="10431" y="3736"/>
                    <a:pt x="9395" y="3272"/>
                    <a:pt x="8288" y="2950"/>
                  </a:cubicBezTo>
                  <a:lnTo>
                    <a:pt x="7919" y="1938"/>
                  </a:lnTo>
                  <a:cubicBezTo>
                    <a:pt x="7859" y="1760"/>
                    <a:pt x="7716" y="1641"/>
                    <a:pt x="7514" y="1617"/>
                  </a:cubicBezTo>
                  <a:cubicBezTo>
                    <a:pt x="7480" y="1610"/>
                    <a:pt x="7446" y="1607"/>
                    <a:pt x="7411" y="1607"/>
                  </a:cubicBezTo>
                  <a:cubicBezTo>
                    <a:pt x="7265" y="1607"/>
                    <a:pt x="7122" y="1668"/>
                    <a:pt x="7026" y="1784"/>
                  </a:cubicBezTo>
                  <a:lnTo>
                    <a:pt x="6323" y="2569"/>
                  </a:lnTo>
                  <a:cubicBezTo>
                    <a:pt x="5785" y="2506"/>
                    <a:pt x="5273" y="2481"/>
                    <a:pt x="4799" y="2481"/>
                  </a:cubicBezTo>
                  <a:cubicBezTo>
                    <a:pt x="3040" y="2481"/>
                    <a:pt x="1788" y="2833"/>
                    <a:pt x="1525" y="2927"/>
                  </a:cubicBezTo>
                  <a:cubicBezTo>
                    <a:pt x="1430" y="2903"/>
                    <a:pt x="1346" y="2891"/>
                    <a:pt x="1239" y="2891"/>
                  </a:cubicBezTo>
                  <a:lnTo>
                    <a:pt x="1168" y="2891"/>
                  </a:lnTo>
                  <a:cubicBezTo>
                    <a:pt x="989" y="2462"/>
                    <a:pt x="823" y="1879"/>
                    <a:pt x="942" y="1343"/>
                  </a:cubicBezTo>
                  <a:cubicBezTo>
                    <a:pt x="1013" y="998"/>
                    <a:pt x="1168" y="843"/>
                    <a:pt x="1180" y="843"/>
                  </a:cubicBezTo>
                  <a:cubicBezTo>
                    <a:pt x="1239" y="784"/>
                    <a:pt x="1239" y="664"/>
                    <a:pt x="1180" y="605"/>
                  </a:cubicBezTo>
                  <a:cubicBezTo>
                    <a:pt x="1150" y="575"/>
                    <a:pt x="1105" y="560"/>
                    <a:pt x="1061" y="560"/>
                  </a:cubicBezTo>
                  <a:cubicBezTo>
                    <a:pt x="1016" y="560"/>
                    <a:pt x="971" y="575"/>
                    <a:pt x="942" y="605"/>
                  </a:cubicBezTo>
                  <a:cubicBezTo>
                    <a:pt x="906" y="629"/>
                    <a:pt x="287" y="1272"/>
                    <a:pt x="727" y="2653"/>
                  </a:cubicBezTo>
                  <a:cubicBezTo>
                    <a:pt x="549" y="2415"/>
                    <a:pt x="334" y="2010"/>
                    <a:pt x="334" y="1438"/>
                  </a:cubicBezTo>
                  <a:cubicBezTo>
                    <a:pt x="334" y="629"/>
                    <a:pt x="644" y="307"/>
                    <a:pt x="644" y="283"/>
                  </a:cubicBezTo>
                  <a:cubicBezTo>
                    <a:pt x="703" y="224"/>
                    <a:pt x="703" y="105"/>
                    <a:pt x="644" y="45"/>
                  </a:cubicBezTo>
                  <a:cubicBezTo>
                    <a:pt x="614" y="16"/>
                    <a:pt x="569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5" name="Google Shape;11815;p86"/>
          <p:cNvSpPr/>
          <p:nvPr/>
        </p:nvSpPr>
        <p:spPr>
          <a:xfrm>
            <a:off x="4147597" y="2962554"/>
            <a:ext cx="367712" cy="367680"/>
          </a:xfrm>
          <a:custGeom>
            <a:avLst/>
            <a:gdLst/>
            <a:ahLst/>
            <a:cxnLst/>
            <a:rect l="l" t="t" r="r" b="b"/>
            <a:pathLst>
              <a:path w="11491" h="11490" extrusionOk="0">
                <a:moveTo>
                  <a:pt x="5585" y="1643"/>
                </a:moveTo>
                <a:lnTo>
                  <a:pt x="5585" y="3013"/>
                </a:lnTo>
                <a:cubicBezTo>
                  <a:pt x="5322" y="3482"/>
                  <a:pt x="4845" y="3751"/>
                  <a:pt x="4340" y="3751"/>
                </a:cubicBezTo>
                <a:cubicBezTo>
                  <a:pt x="4204" y="3751"/>
                  <a:pt x="4066" y="3732"/>
                  <a:pt x="3930" y="3691"/>
                </a:cubicBezTo>
                <a:lnTo>
                  <a:pt x="2966" y="2727"/>
                </a:lnTo>
                <a:lnTo>
                  <a:pt x="2966" y="2727"/>
                </a:lnTo>
                <a:cubicBezTo>
                  <a:pt x="3070" y="2737"/>
                  <a:pt x="3176" y="2742"/>
                  <a:pt x="3281" y="2742"/>
                </a:cubicBezTo>
                <a:cubicBezTo>
                  <a:pt x="3666" y="2742"/>
                  <a:pt x="4051" y="2672"/>
                  <a:pt x="4406" y="2513"/>
                </a:cubicBezTo>
                <a:cubicBezTo>
                  <a:pt x="4871" y="2322"/>
                  <a:pt x="5275" y="2024"/>
                  <a:pt x="5585" y="1643"/>
                </a:cubicBezTo>
                <a:close/>
                <a:moveTo>
                  <a:pt x="5573" y="3560"/>
                </a:moveTo>
                <a:lnTo>
                  <a:pt x="5573" y="5322"/>
                </a:lnTo>
                <a:lnTo>
                  <a:pt x="4323" y="4084"/>
                </a:lnTo>
                <a:cubicBezTo>
                  <a:pt x="4799" y="4084"/>
                  <a:pt x="5240" y="3882"/>
                  <a:pt x="5573" y="3560"/>
                </a:cubicBezTo>
                <a:close/>
                <a:moveTo>
                  <a:pt x="5918" y="3560"/>
                </a:moveTo>
                <a:cubicBezTo>
                  <a:pt x="6240" y="3882"/>
                  <a:pt x="6692" y="4084"/>
                  <a:pt x="7168" y="4084"/>
                </a:cubicBezTo>
                <a:lnTo>
                  <a:pt x="5918" y="5322"/>
                </a:lnTo>
                <a:lnTo>
                  <a:pt x="5918" y="3560"/>
                </a:lnTo>
                <a:close/>
                <a:moveTo>
                  <a:pt x="2727" y="2965"/>
                </a:moveTo>
                <a:lnTo>
                  <a:pt x="3692" y="3929"/>
                </a:lnTo>
                <a:cubicBezTo>
                  <a:pt x="3894" y="4572"/>
                  <a:pt x="3608" y="5251"/>
                  <a:pt x="3013" y="5584"/>
                </a:cubicBezTo>
                <a:lnTo>
                  <a:pt x="1644" y="5584"/>
                </a:lnTo>
                <a:cubicBezTo>
                  <a:pt x="2025" y="5275"/>
                  <a:pt x="2323" y="4870"/>
                  <a:pt x="2525" y="4406"/>
                </a:cubicBezTo>
                <a:cubicBezTo>
                  <a:pt x="2716" y="3941"/>
                  <a:pt x="2775" y="3453"/>
                  <a:pt x="2727" y="2965"/>
                </a:cubicBezTo>
                <a:close/>
                <a:moveTo>
                  <a:pt x="4085" y="4334"/>
                </a:moveTo>
                <a:lnTo>
                  <a:pt x="5335" y="5584"/>
                </a:lnTo>
                <a:lnTo>
                  <a:pt x="3561" y="5584"/>
                </a:lnTo>
                <a:cubicBezTo>
                  <a:pt x="3894" y="5251"/>
                  <a:pt x="4085" y="4799"/>
                  <a:pt x="4085" y="4334"/>
                </a:cubicBezTo>
                <a:close/>
                <a:moveTo>
                  <a:pt x="7407" y="4334"/>
                </a:moveTo>
                <a:cubicBezTo>
                  <a:pt x="7407" y="4810"/>
                  <a:pt x="7585" y="5251"/>
                  <a:pt x="7919" y="5584"/>
                </a:cubicBezTo>
                <a:lnTo>
                  <a:pt x="6156" y="5584"/>
                </a:lnTo>
                <a:lnTo>
                  <a:pt x="7407" y="4334"/>
                </a:lnTo>
                <a:close/>
                <a:moveTo>
                  <a:pt x="5918" y="1643"/>
                </a:moveTo>
                <a:cubicBezTo>
                  <a:pt x="6228" y="2024"/>
                  <a:pt x="6633" y="2322"/>
                  <a:pt x="7085" y="2513"/>
                </a:cubicBezTo>
                <a:cubicBezTo>
                  <a:pt x="7457" y="2665"/>
                  <a:pt x="7843" y="2741"/>
                  <a:pt x="8239" y="2741"/>
                </a:cubicBezTo>
                <a:cubicBezTo>
                  <a:pt x="8338" y="2741"/>
                  <a:pt x="8438" y="2736"/>
                  <a:pt x="8538" y="2727"/>
                </a:cubicBezTo>
                <a:lnTo>
                  <a:pt x="8538" y="2727"/>
                </a:lnTo>
                <a:lnTo>
                  <a:pt x="8502" y="2751"/>
                </a:lnTo>
                <a:cubicBezTo>
                  <a:pt x="8442" y="2810"/>
                  <a:pt x="8442" y="2929"/>
                  <a:pt x="8502" y="2989"/>
                </a:cubicBezTo>
                <a:cubicBezTo>
                  <a:pt x="8538" y="3025"/>
                  <a:pt x="8573" y="3036"/>
                  <a:pt x="8621" y="3036"/>
                </a:cubicBezTo>
                <a:cubicBezTo>
                  <a:pt x="8669" y="3036"/>
                  <a:pt x="8716" y="3025"/>
                  <a:pt x="8740" y="2989"/>
                </a:cubicBezTo>
                <a:lnTo>
                  <a:pt x="8764" y="2965"/>
                </a:lnTo>
                <a:lnTo>
                  <a:pt x="8764" y="2965"/>
                </a:lnTo>
                <a:cubicBezTo>
                  <a:pt x="8716" y="3453"/>
                  <a:pt x="8788" y="3941"/>
                  <a:pt x="8978" y="4406"/>
                </a:cubicBezTo>
                <a:cubicBezTo>
                  <a:pt x="9169" y="4870"/>
                  <a:pt x="9466" y="5275"/>
                  <a:pt x="9859" y="5584"/>
                </a:cubicBezTo>
                <a:lnTo>
                  <a:pt x="8490" y="5584"/>
                </a:lnTo>
                <a:cubicBezTo>
                  <a:pt x="7895" y="5251"/>
                  <a:pt x="7609" y="4572"/>
                  <a:pt x="7799" y="3929"/>
                </a:cubicBezTo>
                <a:lnTo>
                  <a:pt x="8204" y="3525"/>
                </a:lnTo>
                <a:cubicBezTo>
                  <a:pt x="8264" y="3465"/>
                  <a:pt x="8264" y="3346"/>
                  <a:pt x="8204" y="3286"/>
                </a:cubicBezTo>
                <a:cubicBezTo>
                  <a:pt x="8175" y="3257"/>
                  <a:pt x="8130" y="3242"/>
                  <a:pt x="8085" y="3242"/>
                </a:cubicBezTo>
                <a:cubicBezTo>
                  <a:pt x="8041" y="3242"/>
                  <a:pt x="7996" y="3257"/>
                  <a:pt x="7966" y="3286"/>
                </a:cubicBezTo>
                <a:lnTo>
                  <a:pt x="7561" y="3691"/>
                </a:lnTo>
                <a:cubicBezTo>
                  <a:pt x="7428" y="3731"/>
                  <a:pt x="7293" y="3750"/>
                  <a:pt x="7160" y="3750"/>
                </a:cubicBezTo>
                <a:cubicBezTo>
                  <a:pt x="6652" y="3750"/>
                  <a:pt x="6171" y="3472"/>
                  <a:pt x="5906" y="3001"/>
                </a:cubicBezTo>
                <a:lnTo>
                  <a:pt x="5906" y="1643"/>
                </a:lnTo>
                <a:close/>
                <a:moveTo>
                  <a:pt x="5347" y="5906"/>
                </a:moveTo>
                <a:lnTo>
                  <a:pt x="4097" y="7156"/>
                </a:lnTo>
                <a:cubicBezTo>
                  <a:pt x="4097" y="6680"/>
                  <a:pt x="3918" y="6239"/>
                  <a:pt x="3573" y="5906"/>
                </a:cubicBezTo>
                <a:close/>
                <a:moveTo>
                  <a:pt x="7942" y="5906"/>
                </a:moveTo>
                <a:cubicBezTo>
                  <a:pt x="7609" y="6239"/>
                  <a:pt x="7418" y="6704"/>
                  <a:pt x="7418" y="7156"/>
                </a:cubicBezTo>
                <a:lnTo>
                  <a:pt x="6168" y="5906"/>
                </a:lnTo>
                <a:close/>
                <a:moveTo>
                  <a:pt x="5585" y="6144"/>
                </a:moveTo>
                <a:lnTo>
                  <a:pt x="5585" y="7918"/>
                </a:lnTo>
                <a:cubicBezTo>
                  <a:pt x="5263" y="7585"/>
                  <a:pt x="4811" y="7394"/>
                  <a:pt x="4335" y="7394"/>
                </a:cubicBezTo>
                <a:lnTo>
                  <a:pt x="5585" y="6144"/>
                </a:lnTo>
                <a:close/>
                <a:moveTo>
                  <a:pt x="5918" y="6144"/>
                </a:moveTo>
                <a:lnTo>
                  <a:pt x="7168" y="7394"/>
                </a:lnTo>
                <a:cubicBezTo>
                  <a:pt x="6680" y="7394"/>
                  <a:pt x="6240" y="7573"/>
                  <a:pt x="5918" y="7918"/>
                </a:cubicBezTo>
                <a:lnTo>
                  <a:pt x="5918" y="6144"/>
                </a:lnTo>
                <a:close/>
                <a:moveTo>
                  <a:pt x="9859" y="5906"/>
                </a:moveTo>
                <a:cubicBezTo>
                  <a:pt x="9466" y="6215"/>
                  <a:pt x="9169" y="6620"/>
                  <a:pt x="8978" y="7085"/>
                </a:cubicBezTo>
                <a:cubicBezTo>
                  <a:pt x="8788" y="7549"/>
                  <a:pt x="8728" y="8037"/>
                  <a:pt x="8776" y="8525"/>
                </a:cubicBezTo>
                <a:lnTo>
                  <a:pt x="7799" y="7561"/>
                </a:lnTo>
                <a:cubicBezTo>
                  <a:pt x="7609" y="6918"/>
                  <a:pt x="7895" y="6239"/>
                  <a:pt x="8490" y="5906"/>
                </a:cubicBezTo>
                <a:close/>
                <a:moveTo>
                  <a:pt x="3001" y="5906"/>
                </a:moveTo>
                <a:cubicBezTo>
                  <a:pt x="3597" y="6239"/>
                  <a:pt x="3870" y="6918"/>
                  <a:pt x="3680" y="7561"/>
                </a:cubicBezTo>
                <a:lnTo>
                  <a:pt x="3275" y="7966"/>
                </a:lnTo>
                <a:cubicBezTo>
                  <a:pt x="3216" y="8025"/>
                  <a:pt x="3216" y="8144"/>
                  <a:pt x="3275" y="8204"/>
                </a:cubicBezTo>
                <a:cubicBezTo>
                  <a:pt x="3311" y="8228"/>
                  <a:pt x="3358" y="8251"/>
                  <a:pt x="3394" y="8251"/>
                </a:cubicBezTo>
                <a:cubicBezTo>
                  <a:pt x="3442" y="8251"/>
                  <a:pt x="3489" y="8228"/>
                  <a:pt x="3513" y="8204"/>
                </a:cubicBezTo>
                <a:lnTo>
                  <a:pt x="3918" y="7799"/>
                </a:lnTo>
                <a:cubicBezTo>
                  <a:pt x="4051" y="7759"/>
                  <a:pt x="4186" y="7740"/>
                  <a:pt x="4320" y="7740"/>
                </a:cubicBezTo>
                <a:cubicBezTo>
                  <a:pt x="4828" y="7740"/>
                  <a:pt x="5309" y="8018"/>
                  <a:pt x="5573" y="8490"/>
                </a:cubicBezTo>
                <a:lnTo>
                  <a:pt x="5573" y="9844"/>
                </a:lnTo>
                <a:lnTo>
                  <a:pt x="5573" y="9844"/>
                </a:lnTo>
                <a:cubicBezTo>
                  <a:pt x="5265" y="9458"/>
                  <a:pt x="4865" y="9166"/>
                  <a:pt x="4406" y="8978"/>
                </a:cubicBezTo>
                <a:cubicBezTo>
                  <a:pt x="4049" y="8823"/>
                  <a:pt x="3668" y="8751"/>
                  <a:pt x="3275" y="8751"/>
                </a:cubicBezTo>
                <a:cubicBezTo>
                  <a:pt x="3180" y="8751"/>
                  <a:pt x="3061" y="8751"/>
                  <a:pt x="2954" y="8763"/>
                </a:cubicBezTo>
                <a:lnTo>
                  <a:pt x="2977" y="8740"/>
                </a:lnTo>
                <a:cubicBezTo>
                  <a:pt x="3037" y="8680"/>
                  <a:pt x="3037" y="8561"/>
                  <a:pt x="2977" y="8501"/>
                </a:cubicBezTo>
                <a:cubicBezTo>
                  <a:pt x="2948" y="8472"/>
                  <a:pt x="2903" y="8457"/>
                  <a:pt x="2858" y="8457"/>
                </a:cubicBezTo>
                <a:cubicBezTo>
                  <a:pt x="2814" y="8457"/>
                  <a:pt x="2769" y="8472"/>
                  <a:pt x="2739" y="8501"/>
                </a:cubicBezTo>
                <a:lnTo>
                  <a:pt x="2716" y="8525"/>
                </a:lnTo>
                <a:cubicBezTo>
                  <a:pt x="2775" y="8037"/>
                  <a:pt x="2704" y="7549"/>
                  <a:pt x="2501" y="7085"/>
                </a:cubicBezTo>
                <a:cubicBezTo>
                  <a:pt x="2311" y="6620"/>
                  <a:pt x="2013" y="6227"/>
                  <a:pt x="1632" y="5906"/>
                </a:cubicBezTo>
                <a:close/>
                <a:moveTo>
                  <a:pt x="7165" y="7740"/>
                </a:moveTo>
                <a:cubicBezTo>
                  <a:pt x="7297" y="7740"/>
                  <a:pt x="7430" y="7759"/>
                  <a:pt x="7561" y="7799"/>
                </a:cubicBezTo>
                <a:lnTo>
                  <a:pt x="8538" y="8763"/>
                </a:lnTo>
                <a:cubicBezTo>
                  <a:pt x="8447" y="8757"/>
                  <a:pt x="8357" y="8754"/>
                  <a:pt x="8267" y="8754"/>
                </a:cubicBezTo>
                <a:cubicBezTo>
                  <a:pt x="7861" y="8754"/>
                  <a:pt x="7465" y="8822"/>
                  <a:pt x="7085" y="8978"/>
                </a:cubicBezTo>
                <a:cubicBezTo>
                  <a:pt x="6633" y="9168"/>
                  <a:pt x="6228" y="9466"/>
                  <a:pt x="5918" y="9847"/>
                </a:cubicBezTo>
                <a:lnTo>
                  <a:pt x="5918" y="8490"/>
                </a:lnTo>
                <a:cubicBezTo>
                  <a:pt x="6173" y="8018"/>
                  <a:pt x="6660" y="7740"/>
                  <a:pt x="7165" y="7740"/>
                </a:cubicBezTo>
                <a:close/>
                <a:moveTo>
                  <a:pt x="5752" y="0"/>
                </a:moveTo>
                <a:cubicBezTo>
                  <a:pt x="5656" y="0"/>
                  <a:pt x="5585" y="72"/>
                  <a:pt x="5585" y="167"/>
                </a:cubicBezTo>
                <a:lnTo>
                  <a:pt x="5585" y="1024"/>
                </a:lnTo>
                <a:cubicBezTo>
                  <a:pt x="5299" y="1560"/>
                  <a:pt x="4847" y="1977"/>
                  <a:pt x="4287" y="2203"/>
                </a:cubicBezTo>
                <a:cubicBezTo>
                  <a:pt x="3970" y="2334"/>
                  <a:pt x="3626" y="2397"/>
                  <a:pt x="3281" y="2397"/>
                </a:cubicBezTo>
                <a:cubicBezTo>
                  <a:pt x="3029" y="2397"/>
                  <a:pt x="2778" y="2364"/>
                  <a:pt x="2537" y="2298"/>
                </a:cubicBezTo>
                <a:lnTo>
                  <a:pt x="1918" y="1679"/>
                </a:lnTo>
                <a:cubicBezTo>
                  <a:pt x="1894" y="1649"/>
                  <a:pt x="1849" y="1634"/>
                  <a:pt x="1803" y="1634"/>
                </a:cubicBezTo>
                <a:cubicBezTo>
                  <a:pt x="1757" y="1634"/>
                  <a:pt x="1709" y="1649"/>
                  <a:pt x="1680" y="1679"/>
                </a:cubicBezTo>
                <a:cubicBezTo>
                  <a:pt x="1620" y="1739"/>
                  <a:pt x="1620" y="1858"/>
                  <a:pt x="1680" y="1917"/>
                </a:cubicBezTo>
                <a:lnTo>
                  <a:pt x="2299" y="2536"/>
                </a:lnTo>
                <a:cubicBezTo>
                  <a:pt x="2477" y="3108"/>
                  <a:pt x="2442" y="3727"/>
                  <a:pt x="2204" y="4287"/>
                </a:cubicBezTo>
                <a:cubicBezTo>
                  <a:pt x="1977" y="4834"/>
                  <a:pt x="1549" y="5299"/>
                  <a:pt x="1025" y="5584"/>
                </a:cubicBezTo>
                <a:lnTo>
                  <a:pt x="168" y="5584"/>
                </a:lnTo>
                <a:cubicBezTo>
                  <a:pt x="84" y="5584"/>
                  <a:pt x="1" y="5656"/>
                  <a:pt x="1" y="5751"/>
                </a:cubicBezTo>
                <a:cubicBezTo>
                  <a:pt x="1" y="5834"/>
                  <a:pt x="84" y="5906"/>
                  <a:pt x="168" y="5906"/>
                </a:cubicBezTo>
                <a:lnTo>
                  <a:pt x="1025" y="5906"/>
                </a:lnTo>
                <a:cubicBezTo>
                  <a:pt x="1573" y="6192"/>
                  <a:pt x="1977" y="6656"/>
                  <a:pt x="2204" y="7204"/>
                </a:cubicBezTo>
                <a:cubicBezTo>
                  <a:pt x="2430" y="7751"/>
                  <a:pt x="2465" y="8382"/>
                  <a:pt x="2299" y="8966"/>
                </a:cubicBezTo>
                <a:lnTo>
                  <a:pt x="1680" y="9573"/>
                </a:lnTo>
                <a:cubicBezTo>
                  <a:pt x="1620" y="9632"/>
                  <a:pt x="1620" y="9752"/>
                  <a:pt x="1680" y="9811"/>
                </a:cubicBezTo>
                <a:cubicBezTo>
                  <a:pt x="1715" y="9835"/>
                  <a:pt x="1763" y="9859"/>
                  <a:pt x="1799" y="9859"/>
                </a:cubicBezTo>
                <a:cubicBezTo>
                  <a:pt x="1846" y="9859"/>
                  <a:pt x="1894" y="9835"/>
                  <a:pt x="1918" y="9811"/>
                </a:cubicBezTo>
                <a:lnTo>
                  <a:pt x="2537" y="9204"/>
                </a:lnTo>
                <a:cubicBezTo>
                  <a:pt x="2786" y="9126"/>
                  <a:pt x="3044" y="9087"/>
                  <a:pt x="3302" y="9087"/>
                </a:cubicBezTo>
                <a:cubicBezTo>
                  <a:pt x="3636" y="9087"/>
                  <a:pt x="3971" y="9153"/>
                  <a:pt x="4287" y="9287"/>
                </a:cubicBezTo>
                <a:cubicBezTo>
                  <a:pt x="4835" y="9513"/>
                  <a:pt x="5299" y="9942"/>
                  <a:pt x="5585" y="10466"/>
                </a:cubicBezTo>
                <a:lnTo>
                  <a:pt x="5585" y="11323"/>
                </a:lnTo>
                <a:cubicBezTo>
                  <a:pt x="5585" y="11418"/>
                  <a:pt x="5656" y="11490"/>
                  <a:pt x="5752" y="11490"/>
                </a:cubicBezTo>
                <a:cubicBezTo>
                  <a:pt x="5835" y="11490"/>
                  <a:pt x="5906" y="11418"/>
                  <a:pt x="5906" y="11323"/>
                </a:cubicBezTo>
                <a:lnTo>
                  <a:pt x="5906" y="10466"/>
                </a:lnTo>
                <a:cubicBezTo>
                  <a:pt x="6192" y="9930"/>
                  <a:pt x="6656" y="9513"/>
                  <a:pt x="7204" y="9287"/>
                </a:cubicBezTo>
                <a:cubicBezTo>
                  <a:pt x="7522" y="9159"/>
                  <a:pt x="7859" y="9095"/>
                  <a:pt x="8198" y="9095"/>
                </a:cubicBezTo>
                <a:cubicBezTo>
                  <a:pt x="8456" y="9095"/>
                  <a:pt x="8714" y="9132"/>
                  <a:pt x="8966" y="9204"/>
                </a:cubicBezTo>
                <a:lnTo>
                  <a:pt x="9574" y="9811"/>
                </a:lnTo>
                <a:cubicBezTo>
                  <a:pt x="9609" y="9835"/>
                  <a:pt x="9645" y="9859"/>
                  <a:pt x="9693" y="9859"/>
                </a:cubicBezTo>
                <a:cubicBezTo>
                  <a:pt x="9740" y="9859"/>
                  <a:pt x="9776" y="9835"/>
                  <a:pt x="9812" y="9811"/>
                </a:cubicBezTo>
                <a:cubicBezTo>
                  <a:pt x="9871" y="9752"/>
                  <a:pt x="9871" y="9632"/>
                  <a:pt x="9812" y="9573"/>
                </a:cubicBezTo>
                <a:lnTo>
                  <a:pt x="9204" y="8966"/>
                </a:lnTo>
                <a:cubicBezTo>
                  <a:pt x="9026" y="8382"/>
                  <a:pt x="9050" y="7775"/>
                  <a:pt x="9288" y="7204"/>
                </a:cubicBezTo>
                <a:cubicBezTo>
                  <a:pt x="9514" y="6656"/>
                  <a:pt x="9943" y="6192"/>
                  <a:pt x="10466" y="5906"/>
                </a:cubicBezTo>
                <a:lnTo>
                  <a:pt x="11324" y="5906"/>
                </a:lnTo>
                <a:cubicBezTo>
                  <a:pt x="11419" y="5906"/>
                  <a:pt x="11490" y="5834"/>
                  <a:pt x="11490" y="5751"/>
                </a:cubicBezTo>
                <a:cubicBezTo>
                  <a:pt x="11490" y="5656"/>
                  <a:pt x="11419" y="5584"/>
                  <a:pt x="11336" y="5584"/>
                </a:cubicBezTo>
                <a:lnTo>
                  <a:pt x="10466" y="5584"/>
                </a:lnTo>
                <a:cubicBezTo>
                  <a:pt x="9931" y="5299"/>
                  <a:pt x="9514" y="4834"/>
                  <a:pt x="9288" y="4287"/>
                </a:cubicBezTo>
                <a:cubicBezTo>
                  <a:pt x="9073" y="3739"/>
                  <a:pt x="9038" y="3108"/>
                  <a:pt x="9204" y="2536"/>
                </a:cubicBezTo>
                <a:lnTo>
                  <a:pt x="9812" y="1917"/>
                </a:lnTo>
                <a:cubicBezTo>
                  <a:pt x="9871" y="1858"/>
                  <a:pt x="9871" y="1739"/>
                  <a:pt x="9812" y="1679"/>
                </a:cubicBezTo>
                <a:cubicBezTo>
                  <a:pt x="9782" y="1649"/>
                  <a:pt x="9737" y="1634"/>
                  <a:pt x="9693" y="1634"/>
                </a:cubicBezTo>
                <a:cubicBezTo>
                  <a:pt x="9648" y="1634"/>
                  <a:pt x="9603" y="1649"/>
                  <a:pt x="9574" y="1679"/>
                </a:cubicBezTo>
                <a:lnTo>
                  <a:pt x="8966" y="2298"/>
                </a:lnTo>
                <a:cubicBezTo>
                  <a:pt x="8720" y="2374"/>
                  <a:pt x="8470" y="2411"/>
                  <a:pt x="8220" y="2411"/>
                </a:cubicBezTo>
                <a:cubicBezTo>
                  <a:pt x="7877" y="2411"/>
                  <a:pt x="7535" y="2341"/>
                  <a:pt x="7204" y="2203"/>
                </a:cubicBezTo>
                <a:cubicBezTo>
                  <a:pt x="6656" y="1977"/>
                  <a:pt x="6192" y="1548"/>
                  <a:pt x="5918" y="1024"/>
                </a:cubicBezTo>
                <a:lnTo>
                  <a:pt x="5918" y="167"/>
                </a:lnTo>
                <a:cubicBezTo>
                  <a:pt x="5918" y="72"/>
                  <a:pt x="5835" y="0"/>
                  <a:pt x="5752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6" name="Google Shape;11816;p86"/>
          <p:cNvSpPr/>
          <p:nvPr/>
        </p:nvSpPr>
        <p:spPr>
          <a:xfrm>
            <a:off x="880141" y="2962490"/>
            <a:ext cx="323520" cy="367360"/>
          </a:xfrm>
          <a:custGeom>
            <a:avLst/>
            <a:gdLst/>
            <a:ahLst/>
            <a:cxnLst/>
            <a:rect l="l" t="t" r="r" b="b"/>
            <a:pathLst>
              <a:path w="10110" h="11480" extrusionOk="0">
                <a:moveTo>
                  <a:pt x="4240" y="2681"/>
                </a:moveTo>
                <a:cubicBezTo>
                  <a:pt x="4347" y="2681"/>
                  <a:pt x="4442" y="2777"/>
                  <a:pt x="4442" y="2872"/>
                </a:cubicBezTo>
                <a:cubicBezTo>
                  <a:pt x="4442" y="2979"/>
                  <a:pt x="4347" y="3062"/>
                  <a:pt x="4240" y="3062"/>
                </a:cubicBezTo>
                <a:cubicBezTo>
                  <a:pt x="4144" y="3050"/>
                  <a:pt x="4049" y="2979"/>
                  <a:pt x="4049" y="2872"/>
                </a:cubicBezTo>
                <a:cubicBezTo>
                  <a:pt x="4049" y="2765"/>
                  <a:pt x="4144" y="2681"/>
                  <a:pt x="4240" y="2681"/>
                </a:cubicBezTo>
                <a:close/>
                <a:moveTo>
                  <a:pt x="5692" y="2681"/>
                </a:moveTo>
                <a:cubicBezTo>
                  <a:pt x="5787" y="2681"/>
                  <a:pt x="5883" y="2777"/>
                  <a:pt x="5883" y="2872"/>
                </a:cubicBezTo>
                <a:cubicBezTo>
                  <a:pt x="5883" y="2979"/>
                  <a:pt x="5787" y="3062"/>
                  <a:pt x="5692" y="3062"/>
                </a:cubicBezTo>
                <a:cubicBezTo>
                  <a:pt x="5585" y="3062"/>
                  <a:pt x="5490" y="2979"/>
                  <a:pt x="5490" y="2872"/>
                </a:cubicBezTo>
                <a:cubicBezTo>
                  <a:pt x="5490" y="2777"/>
                  <a:pt x="5585" y="2681"/>
                  <a:pt x="5692" y="2681"/>
                </a:cubicBezTo>
                <a:close/>
                <a:moveTo>
                  <a:pt x="4978" y="1788"/>
                </a:moveTo>
                <a:cubicBezTo>
                  <a:pt x="5299" y="1788"/>
                  <a:pt x="5585" y="2038"/>
                  <a:pt x="5752" y="2348"/>
                </a:cubicBezTo>
                <a:lnTo>
                  <a:pt x="5692" y="2348"/>
                </a:lnTo>
                <a:cubicBezTo>
                  <a:pt x="5394" y="2348"/>
                  <a:pt x="5168" y="2598"/>
                  <a:pt x="5168" y="2872"/>
                </a:cubicBezTo>
                <a:cubicBezTo>
                  <a:pt x="5168" y="3158"/>
                  <a:pt x="5371" y="3384"/>
                  <a:pt x="5656" y="3396"/>
                </a:cubicBezTo>
                <a:cubicBezTo>
                  <a:pt x="5478" y="3539"/>
                  <a:pt x="5228" y="3598"/>
                  <a:pt x="4990" y="3598"/>
                </a:cubicBezTo>
                <a:cubicBezTo>
                  <a:pt x="4751" y="3598"/>
                  <a:pt x="4466" y="3539"/>
                  <a:pt x="4287" y="3396"/>
                </a:cubicBezTo>
                <a:cubicBezTo>
                  <a:pt x="4561" y="3384"/>
                  <a:pt x="4775" y="3146"/>
                  <a:pt x="4775" y="2872"/>
                </a:cubicBezTo>
                <a:cubicBezTo>
                  <a:pt x="4775" y="2574"/>
                  <a:pt x="4537" y="2348"/>
                  <a:pt x="4263" y="2348"/>
                </a:cubicBezTo>
                <a:lnTo>
                  <a:pt x="4204" y="2348"/>
                </a:lnTo>
                <a:cubicBezTo>
                  <a:pt x="4359" y="2038"/>
                  <a:pt x="4644" y="1788"/>
                  <a:pt x="4978" y="1788"/>
                </a:cubicBezTo>
                <a:close/>
                <a:moveTo>
                  <a:pt x="4978" y="3943"/>
                </a:moveTo>
                <a:cubicBezTo>
                  <a:pt x="5275" y="3943"/>
                  <a:pt x="5525" y="4455"/>
                  <a:pt x="5525" y="5039"/>
                </a:cubicBezTo>
                <a:cubicBezTo>
                  <a:pt x="5525" y="5610"/>
                  <a:pt x="5252" y="6122"/>
                  <a:pt x="4978" y="6122"/>
                </a:cubicBezTo>
                <a:cubicBezTo>
                  <a:pt x="4680" y="6122"/>
                  <a:pt x="4418" y="5610"/>
                  <a:pt x="4418" y="5039"/>
                </a:cubicBezTo>
                <a:cubicBezTo>
                  <a:pt x="4418" y="4455"/>
                  <a:pt x="4680" y="3943"/>
                  <a:pt x="4978" y="3943"/>
                </a:cubicBezTo>
                <a:close/>
                <a:moveTo>
                  <a:pt x="5064" y="6488"/>
                </a:moveTo>
                <a:cubicBezTo>
                  <a:pt x="5446" y="6488"/>
                  <a:pt x="5749" y="6618"/>
                  <a:pt x="6002" y="6848"/>
                </a:cubicBezTo>
                <a:cubicBezTo>
                  <a:pt x="6204" y="7063"/>
                  <a:pt x="6347" y="7360"/>
                  <a:pt x="6406" y="7706"/>
                </a:cubicBezTo>
                <a:cubicBezTo>
                  <a:pt x="6311" y="7789"/>
                  <a:pt x="6192" y="7860"/>
                  <a:pt x="6049" y="7920"/>
                </a:cubicBezTo>
                <a:cubicBezTo>
                  <a:pt x="5954" y="7956"/>
                  <a:pt x="5906" y="8051"/>
                  <a:pt x="5954" y="8146"/>
                </a:cubicBezTo>
                <a:cubicBezTo>
                  <a:pt x="5990" y="8206"/>
                  <a:pt x="6049" y="8253"/>
                  <a:pt x="6109" y="8253"/>
                </a:cubicBezTo>
                <a:cubicBezTo>
                  <a:pt x="6121" y="8253"/>
                  <a:pt x="6145" y="8253"/>
                  <a:pt x="6168" y="8230"/>
                </a:cubicBezTo>
                <a:cubicBezTo>
                  <a:pt x="6252" y="8194"/>
                  <a:pt x="6347" y="8158"/>
                  <a:pt x="6418" y="8111"/>
                </a:cubicBezTo>
                <a:lnTo>
                  <a:pt x="6418" y="8111"/>
                </a:lnTo>
                <a:cubicBezTo>
                  <a:pt x="6418" y="8408"/>
                  <a:pt x="6347" y="8753"/>
                  <a:pt x="6216" y="9063"/>
                </a:cubicBezTo>
                <a:cubicBezTo>
                  <a:pt x="6073" y="9158"/>
                  <a:pt x="5894" y="9230"/>
                  <a:pt x="5692" y="9289"/>
                </a:cubicBezTo>
                <a:cubicBezTo>
                  <a:pt x="5597" y="9325"/>
                  <a:pt x="5537" y="9408"/>
                  <a:pt x="5561" y="9492"/>
                </a:cubicBezTo>
                <a:cubicBezTo>
                  <a:pt x="5585" y="9575"/>
                  <a:pt x="5656" y="9611"/>
                  <a:pt x="5728" y="9611"/>
                </a:cubicBezTo>
                <a:lnTo>
                  <a:pt x="5775" y="9611"/>
                </a:lnTo>
                <a:cubicBezTo>
                  <a:pt x="5847" y="9599"/>
                  <a:pt x="5918" y="9575"/>
                  <a:pt x="6002" y="9539"/>
                </a:cubicBezTo>
                <a:lnTo>
                  <a:pt x="6002" y="9539"/>
                </a:lnTo>
                <a:cubicBezTo>
                  <a:pt x="5966" y="9599"/>
                  <a:pt x="5942" y="9646"/>
                  <a:pt x="5906" y="9706"/>
                </a:cubicBezTo>
                <a:cubicBezTo>
                  <a:pt x="5609" y="10170"/>
                  <a:pt x="5252" y="10444"/>
                  <a:pt x="4966" y="10444"/>
                </a:cubicBezTo>
                <a:cubicBezTo>
                  <a:pt x="4692" y="10444"/>
                  <a:pt x="4335" y="10170"/>
                  <a:pt x="4037" y="9706"/>
                </a:cubicBezTo>
                <a:cubicBezTo>
                  <a:pt x="4001" y="9646"/>
                  <a:pt x="3978" y="9599"/>
                  <a:pt x="3942" y="9539"/>
                </a:cubicBezTo>
                <a:lnTo>
                  <a:pt x="3942" y="9539"/>
                </a:lnTo>
                <a:cubicBezTo>
                  <a:pt x="4251" y="9646"/>
                  <a:pt x="4609" y="9706"/>
                  <a:pt x="4966" y="9706"/>
                </a:cubicBezTo>
                <a:cubicBezTo>
                  <a:pt x="5061" y="9706"/>
                  <a:pt x="5132" y="9634"/>
                  <a:pt x="5132" y="9539"/>
                </a:cubicBezTo>
                <a:cubicBezTo>
                  <a:pt x="5132" y="9456"/>
                  <a:pt x="5061" y="9373"/>
                  <a:pt x="4966" y="9373"/>
                </a:cubicBezTo>
                <a:cubicBezTo>
                  <a:pt x="4478" y="9373"/>
                  <a:pt x="4037" y="9277"/>
                  <a:pt x="3716" y="9063"/>
                </a:cubicBezTo>
                <a:cubicBezTo>
                  <a:pt x="3597" y="8753"/>
                  <a:pt x="3525" y="8408"/>
                  <a:pt x="3525" y="8111"/>
                </a:cubicBezTo>
                <a:lnTo>
                  <a:pt x="3525" y="8111"/>
                </a:lnTo>
                <a:cubicBezTo>
                  <a:pt x="3882" y="8325"/>
                  <a:pt x="4418" y="8456"/>
                  <a:pt x="4966" y="8456"/>
                </a:cubicBezTo>
                <a:cubicBezTo>
                  <a:pt x="5085" y="8456"/>
                  <a:pt x="5228" y="8456"/>
                  <a:pt x="5347" y="8444"/>
                </a:cubicBezTo>
                <a:cubicBezTo>
                  <a:pt x="5430" y="8420"/>
                  <a:pt x="5502" y="8349"/>
                  <a:pt x="5490" y="8265"/>
                </a:cubicBezTo>
                <a:cubicBezTo>
                  <a:pt x="5479" y="8177"/>
                  <a:pt x="5416" y="8109"/>
                  <a:pt x="5332" y="8109"/>
                </a:cubicBezTo>
                <a:cubicBezTo>
                  <a:pt x="5325" y="8109"/>
                  <a:pt x="5318" y="8110"/>
                  <a:pt x="5311" y="8111"/>
                </a:cubicBezTo>
                <a:cubicBezTo>
                  <a:pt x="5192" y="8122"/>
                  <a:pt x="5085" y="8122"/>
                  <a:pt x="4966" y="8122"/>
                </a:cubicBezTo>
                <a:cubicBezTo>
                  <a:pt x="4394" y="8122"/>
                  <a:pt x="3835" y="7980"/>
                  <a:pt x="3537" y="7741"/>
                </a:cubicBezTo>
                <a:cubicBezTo>
                  <a:pt x="3597" y="7384"/>
                  <a:pt x="3739" y="7087"/>
                  <a:pt x="3942" y="6872"/>
                </a:cubicBezTo>
                <a:cubicBezTo>
                  <a:pt x="4192" y="6622"/>
                  <a:pt x="4549" y="6491"/>
                  <a:pt x="4966" y="6491"/>
                </a:cubicBezTo>
                <a:cubicBezTo>
                  <a:pt x="4999" y="6489"/>
                  <a:pt x="5032" y="6488"/>
                  <a:pt x="5064" y="6488"/>
                </a:cubicBezTo>
                <a:close/>
                <a:moveTo>
                  <a:pt x="2134" y="1"/>
                </a:moveTo>
                <a:cubicBezTo>
                  <a:pt x="2057" y="1"/>
                  <a:pt x="1976" y="57"/>
                  <a:pt x="1965" y="133"/>
                </a:cubicBezTo>
                <a:cubicBezTo>
                  <a:pt x="1954" y="229"/>
                  <a:pt x="2013" y="312"/>
                  <a:pt x="2096" y="324"/>
                </a:cubicBezTo>
                <a:cubicBezTo>
                  <a:pt x="2644" y="431"/>
                  <a:pt x="3216" y="1145"/>
                  <a:pt x="3561" y="1776"/>
                </a:cubicBezTo>
                <a:cubicBezTo>
                  <a:pt x="3620" y="1884"/>
                  <a:pt x="3739" y="1955"/>
                  <a:pt x="3859" y="1955"/>
                </a:cubicBezTo>
                <a:lnTo>
                  <a:pt x="4085" y="1955"/>
                </a:lnTo>
                <a:cubicBezTo>
                  <a:pt x="3870" y="2217"/>
                  <a:pt x="3763" y="2550"/>
                  <a:pt x="3763" y="2860"/>
                </a:cubicBezTo>
                <a:cubicBezTo>
                  <a:pt x="3763" y="3205"/>
                  <a:pt x="3906" y="3467"/>
                  <a:pt x="4156" y="3669"/>
                </a:cubicBezTo>
                <a:cubicBezTo>
                  <a:pt x="4263" y="3741"/>
                  <a:pt x="4382" y="3800"/>
                  <a:pt x="4513" y="3848"/>
                </a:cubicBezTo>
                <a:cubicBezTo>
                  <a:pt x="4406" y="3967"/>
                  <a:pt x="4323" y="4110"/>
                  <a:pt x="4263" y="4289"/>
                </a:cubicBezTo>
                <a:lnTo>
                  <a:pt x="2513" y="3812"/>
                </a:lnTo>
                <a:cubicBezTo>
                  <a:pt x="2454" y="3800"/>
                  <a:pt x="2394" y="3765"/>
                  <a:pt x="2358" y="3729"/>
                </a:cubicBezTo>
                <a:lnTo>
                  <a:pt x="834" y="2205"/>
                </a:lnTo>
                <a:cubicBezTo>
                  <a:pt x="805" y="2175"/>
                  <a:pt x="760" y="2160"/>
                  <a:pt x="715" y="2160"/>
                </a:cubicBezTo>
                <a:cubicBezTo>
                  <a:pt x="671" y="2160"/>
                  <a:pt x="626" y="2175"/>
                  <a:pt x="596" y="2205"/>
                </a:cubicBezTo>
                <a:cubicBezTo>
                  <a:pt x="537" y="2265"/>
                  <a:pt x="537" y="2384"/>
                  <a:pt x="596" y="2443"/>
                </a:cubicBezTo>
                <a:lnTo>
                  <a:pt x="2120" y="3967"/>
                </a:lnTo>
                <a:cubicBezTo>
                  <a:pt x="2204" y="4050"/>
                  <a:pt x="2311" y="4110"/>
                  <a:pt x="2430" y="4146"/>
                </a:cubicBezTo>
                <a:lnTo>
                  <a:pt x="4180" y="4622"/>
                </a:lnTo>
                <a:cubicBezTo>
                  <a:pt x="4156" y="4753"/>
                  <a:pt x="4156" y="4884"/>
                  <a:pt x="4156" y="5015"/>
                </a:cubicBezTo>
                <a:cubicBezTo>
                  <a:pt x="4156" y="5074"/>
                  <a:pt x="4156" y="5158"/>
                  <a:pt x="4168" y="5217"/>
                </a:cubicBezTo>
                <a:lnTo>
                  <a:pt x="2501" y="5217"/>
                </a:lnTo>
                <a:cubicBezTo>
                  <a:pt x="2382" y="5217"/>
                  <a:pt x="2251" y="5241"/>
                  <a:pt x="2144" y="5301"/>
                </a:cubicBezTo>
                <a:lnTo>
                  <a:pt x="108" y="6491"/>
                </a:lnTo>
                <a:cubicBezTo>
                  <a:pt x="37" y="6539"/>
                  <a:pt x="1" y="6646"/>
                  <a:pt x="49" y="6717"/>
                </a:cubicBezTo>
                <a:cubicBezTo>
                  <a:pt x="72" y="6777"/>
                  <a:pt x="132" y="6801"/>
                  <a:pt x="191" y="6801"/>
                </a:cubicBezTo>
                <a:cubicBezTo>
                  <a:pt x="227" y="6801"/>
                  <a:pt x="251" y="6801"/>
                  <a:pt x="287" y="6777"/>
                </a:cubicBezTo>
                <a:lnTo>
                  <a:pt x="2323" y="5586"/>
                </a:lnTo>
                <a:cubicBezTo>
                  <a:pt x="2382" y="5551"/>
                  <a:pt x="2442" y="5539"/>
                  <a:pt x="2513" y="5539"/>
                </a:cubicBezTo>
                <a:lnTo>
                  <a:pt x="4240" y="5539"/>
                </a:lnTo>
                <a:cubicBezTo>
                  <a:pt x="4299" y="5789"/>
                  <a:pt x="4406" y="6015"/>
                  <a:pt x="4537" y="6170"/>
                </a:cubicBezTo>
                <a:cubicBezTo>
                  <a:pt x="4263" y="6241"/>
                  <a:pt x="4001" y="6384"/>
                  <a:pt x="3799" y="6587"/>
                </a:cubicBezTo>
                <a:cubicBezTo>
                  <a:pt x="3668" y="6717"/>
                  <a:pt x="3549" y="6884"/>
                  <a:pt x="3466" y="7075"/>
                </a:cubicBezTo>
                <a:lnTo>
                  <a:pt x="2418" y="7837"/>
                </a:lnTo>
                <a:cubicBezTo>
                  <a:pt x="2299" y="7920"/>
                  <a:pt x="2204" y="8039"/>
                  <a:pt x="2156" y="8194"/>
                </a:cubicBezTo>
                <a:lnTo>
                  <a:pt x="1132" y="11254"/>
                </a:lnTo>
                <a:cubicBezTo>
                  <a:pt x="1108" y="11349"/>
                  <a:pt x="1144" y="11432"/>
                  <a:pt x="1239" y="11468"/>
                </a:cubicBezTo>
                <a:cubicBezTo>
                  <a:pt x="1251" y="11468"/>
                  <a:pt x="1263" y="11480"/>
                  <a:pt x="1299" y="11480"/>
                </a:cubicBezTo>
                <a:cubicBezTo>
                  <a:pt x="1370" y="11480"/>
                  <a:pt x="1430" y="11432"/>
                  <a:pt x="1465" y="11361"/>
                </a:cubicBezTo>
                <a:lnTo>
                  <a:pt x="2489" y="8289"/>
                </a:lnTo>
                <a:cubicBezTo>
                  <a:pt x="2513" y="8218"/>
                  <a:pt x="2561" y="8158"/>
                  <a:pt x="2620" y="8111"/>
                </a:cubicBezTo>
                <a:lnTo>
                  <a:pt x="3323" y="7610"/>
                </a:lnTo>
                <a:lnTo>
                  <a:pt x="3323" y="7610"/>
                </a:lnTo>
                <a:cubicBezTo>
                  <a:pt x="3287" y="7741"/>
                  <a:pt x="3287" y="7896"/>
                  <a:pt x="3287" y="8039"/>
                </a:cubicBezTo>
                <a:cubicBezTo>
                  <a:pt x="3287" y="9301"/>
                  <a:pt x="4240" y="10766"/>
                  <a:pt x="5073" y="10766"/>
                </a:cubicBezTo>
                <a:cubicBezTo>
                  <a:pt x="5906" y="10766"/>
                  <a:pt x="6859" y="9325"/>
                  <a:pt x="6859" y="8039"/>
                </a:cubicBezTo>
                <a:cubicBezTo>
                  <a:pt x="6859" y="7896"/>
                  <a:pt x="6847" y="7741"/>
                  <a:pt x="6835" y="7610"/>
                </a:cubicBezTo>
                <a:lnTo>
                  <a:pt x="6835" y="7610"/>
                </a:lnTo>
                <a:lnTo>
                  <a:pt x="7538" y="8111"/>
                </a:lnTo>
                <a:cubicBezTo>
                  <a:pt x="7597" y="8158"/>
                  <a:pt x="7633" y="8218"/>
                  <a:pt x="7669" y="8289"/>
                </a:cubicBezTo>
                <a:lnTo>
                  <a:pt x="8692" y="11361"/>
                </a:lnTo>
                <a:cubicBezTo>
                  <a:pt x="8728" y="11432"/>
                  <a:pt x="8788" y="11480"/>
                  <a:pt x="8859" y="11480"/>
                </a:cubicBezTo>
                <a:cubicBezTo>
                  <a:pt x="8871" y="11480"/>
                  <a:pt x="8883" y="11480"/>
                  <a:pt x="8919" y="11468"/>
                </a:cubicBezTo>
                <a:cubicBezTo>
                  <a:pt x="9002" y="11432"/>
                  <a:pt x="9050" y="11349"/>
                  <a:pt x="9026" y="11254"/>
                </a:cubicBezTo>
                <a:lnTo>
                  <a:pt x="7990" y="8194"/>
                </a:lnTo>
                <a:cubicBezTo>
                  <a:pt x="7954" y="8039"/>
                  <a:pt x="7859" y="7920"/>
                  <a:pt x="7740" y="7837"/>
                </a:cubicBezTo>
                <a:lnTo>
                  <a:pt x="6680" y="7075"/>
                </a:lnTo>
                <a:cubicBezTo>
                  <a:pt x="6597" y="6884"/>
                  <a:pt x="6490" y="6717"/>
                  <a:pt x="6359" y="6587"/>
                </a:cubicBezTo>
                <a:cubicBezTo>
                  <a:pt x="6145" y="6372"/>
                  <a:pt x="5906" y="6241"/>
                  <a:pt x="5609" y="6170"/>
                </a:cubicBezTo>
                <a:cubicBezTo>
                  <a:pt x="5752" y="6003"/>
                  <a:pt x="5847" y="5789"/>
                  <a:pt x="5906" y="5539"/>
                </a:cubicBezTo>
                <a:lnTo>
                  <a:pt x="7633" y="5539"/>
                </a:lnTo>
                <a:cubicBezTo>
                  <a:pt x="7692" y="5539"/>
                  <a:pt x="7776" y="5551"/>
                  <a:pt x="7835" y="5586"/>
                </a:cubicBezTo>
                <a:lnTo>
                  <a:pt x="9871" y="6777"/>
                </a:lnTo>
                <a:cubicBezTo>
                  <a:pt x="9895" y="6789"/>
                  <a:pt x="9931" y="6801"/>
                  <a:pt x="9955" y="6801"/>
                </a:cubicBezTo>
                <a:cubicBezTo>
                  <a:pt x="10014" y="6801"/>
                  <a:pt x="10074" y="6777"/>
                  <a:pt x="10109" y="6717"/>
                </a:cubicBezTo>
                <a:cubicBezTo>
                  <a:pt x="10014" y="6658"/>
                  <a:pt x="9990" y="6551"/>
                  <a:pt x="9919" y="6503"/>
                </a:cubicBezTo>
                <a:lnTo>
                  <a:pt x="7871" y="5313"/>
                </a:lnTo>
                <a:cubicBezTo>
                  <a:pt x="7776" y="5253"/>
                  <a:pt x="7633" y="5229"/>
                  <a:pt x="7514" y="5229"/>
                </a:cubicBezTo>
                <a:lnTo>
                  <a:pt x="5847" y="5229"/>
                </a:lnTo>
                <a:cubicBezTo>
                  <a:pt x="5847" y="5170"/>
                  <a:pt x="5871" y="5110"/>
                  <a:pt x="5871" y="5039"/>
                </a:cubicBezTo>
                <a:cubicBezTo>
                  <a:pt x="5871" y="4896"/>
                  <a:pt x="5847" y="4765"/>
                  <a:pt x="5835" y="4634"/>
                </a:cubicBezTo>
                <a:lnTo>
                  <a:pt x="7597" y="4158"/>
                </a:lnTo>
                <a:cubicBezTo>
                  <a:pt x="7716" y="4122"/>
                  <a:pt x="7811" y="4062"/>
                  <a:pt x="7907" y="3979"/>
                </a:cubicBezTo>
                <a:lnTo>
                  <a:pt x="9419" y="2455"/>
                </a:lnTo>
                <a:cubicBezTo>
                  <a:pt x="9478" y="2396"/>
                  <a:pt x="9478" y="2276"/>
                  <a:pt x="9419" y="2217"/>
                </a:cubicBezTo>
                <a:cubicBezTo>
                  <a:pt x="9389" y="2187"/>
                  <a:pt x="9344" y="2172"/>
                  <a:pt x="9300" y="2172"/>
                </a:cubicBezTo>
                <a:cubicBezTo>
                  <a:pt x="9255" y="2172"/>
                  <a:pt x="9210" y="2187"/>
                  <a:pt x="9181" y="2217"/>
                </a:cubicBezTo>
                <a:lnTo>
                  <a:pt x="7657" y="3729"/>
                </a:lnTo>
                <a:cubicBezTo>
                  <a:pt x="7609" y="3765"/>
                  <a:pt x="7549" y="3800"/>
                  <a:pt x="7490" y="3812"/>
                </a:cubicBezTo>
                <a:lnTo>
                  <a:pt x="5752" y="4289"/>
                </a:lnTo>
                <a:cubicBezTo>
                  <a:pt x="5692" y="4110"/>
                  <a:pt x="5597" y="3967"/>
                  <a:pt x="5490" y="3848"/>
                </a:cubicBezTo>
                <a:cubicBezTo>
                  <a:pt x="5633" y="3800"/>
                  <a:pt x="5752" y="3741"/>
                  <a:pt x="5847" y="3669"/>
                </a:cubicBezTo>
                <a:cubicBezTo>
                  <a:pt x="6109" y="3467"/>
                  <a:pt x="6240" y="3193"/>
                  <a:pt x="6240" y="2860"/>
                </a:cubicBezTo>
                <a:cubicBezTo>
                  <a:pt x="6240" y="2550"/>
                  <a:pt x="6121" y="2217"/>
                  <a:pt x="5930" y="1955"/>
                </a:cubicBezTo>
                <a:lnTo>
                  <a:pt x="6145" y="1955"/>
                </a:lnTo>
                <a:cubicBezTo>
                  <a:pt x="6287" y="1955"/>
                  <a:pt x="6383" y="1884"/>
                  <a:pt x="6442" y="1776"/>
                </a:cubicBezTo>
                <a:cubicBezTo>
                  <a:pt x="6787" y="1145"/>
                  <a:pt x="7359" y="431"/>
                  <a:pt x="7907" y="324"/>
                </a:cubicBezTo>
                <a:cubicBezTo>
                  <a:pt x="7990" y="312"/>
                  <a:pt x="8050" y="229"/>
                  <a:pt x="8038" y="133"/>
                </a:cubicBezTo>
                <a:cubicBezTo>
                  <a:pt x="8027" y="57"/>
                  <a:pt x="7946" y="1"/>
                  <a:pt x="7869" y="1"/>
                </a:cubicBezTo>
                <a:cubicBezTo>
                  <a:pt x="7861" y="1"/>
                  <a:pt x="7854" y="1"/>
                  <a:pt x="7847" y="2"/>
                </a:cubicBezTo>
                <a:cubicBezTo>
                  <a:pt x="7490" y="74"/>
                  <a:pt x="7121" y="336"/>
                  <a:pt x="6740" y="764"/>
                </a:cubicBezTo>
                <a:cubicBezTo>
                  <a:pt x="6466" y="1086"/>
                  <a:pt x="6252" y="1431"/>
                  <a:pt x="6168" y="1610"/>
                </a:cubicBezTo>
                <a:lnTo>
                  <a:pt x="5585" y="1610"/>
                </a:lnTo>
                <a:cubicBezTo>
                  <a:pt x="5406" y="1491"/>
                  <a:pt x="5216" y="1431"/>
                  <a:pt x="5002" y="1431"/>
                </a:cubicBezTo>
                <a:cubicBezTo>
                  <a:pt x="4799" y="1431"/>
                  <a:pt x="4597" y="1491"/>
                  <a:pt x="4418" y="1610"/>
                </a:cubicBezTo>
                <a:lnTo>
                  <a:pt x="3847" y="1610"/>
                </a:lnTo>
                <a:cubicBezTo>
                  <a:pt x="3739" y="1431"/>
                  <a:pt x="3549" y="1086"/>
                  <a:pt x="3263" y="764"/>
                </a:cubicBezTo>
                <a:cubicBezTo>
                  <a:pt x="2894" y="336"/>
                  <a:pt x="2537" y="74"/>
                  <a:pt x="2156" y="2"/>
                </a:cubicBezTo>
                <a:cubicBezTo>
                  <a:pt x="2149" y="1"/>
                  <a:pt x="2142" y="1"/>
                  <a:pt x="2134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7" name="Google Shape;11817;p86"/>
          <p:cNvGrpSpPr/>
          <p:nvPr/>
        </p:nvGrpSpPr>
        <p:grpSpPr>
          <a:xfrm>
            <a:off x="1951149" y="2961402"/>
            <a:ext cx="370368" cy="367328"/>
            <a:chOff x="1951149" y="2885202"/>
            <a:chExt cx="370368" cy="367328"/>
          </a:xfrm>
        </p:grpSpPr>
        <p:sp>
          <p:nvSpPr>
            <p:cNvPr id="11818" name="Google Shape;11818;p86"/>
            <p:cNvSpPr/>
            <p:nvPr/>
          </p:nvSpPr>
          <p:spPr>
            <a:xfrm>
              <a:off x="1951149" y="2885202"/>
              <a:ext cx="370368" cy="367328"/>
            </a:xfrm>
            <a:custGeom>
              <a:avLst/>
              <a:gdLst/>
              <a:ahLst/>
              <a:cxnLst/>
              <a:rect l="l" t="t" r="r" b="b"/>
              <a:pathLst>
                <a:path w="11574" h="11479" extrusionOk="0">
                  <a:moveTo>
                    <a:pt x="4632" y="1287"/>
                  </a:moveTo>
                  <a:cubicBezTo>
                    <a:pt x="4691" y="1358"/>
                    <a:pt x="4727" y="1465"/>
                    <a:pt x="4727" y="1548"/>
                  </a:cubicBezTo>
                  <a:cubicBezTo>
                    <a:pt x="4727" y="1810"/>
                    <a:pt x="4513" y="2013"/>
                    <a:pt x="4263" y="2013"/>
                  </a:cubicBezTo>
                  <a:cubicBezTo>
                    <a:pt x="4072" y="2013"/>
                    <a:pt x="3906" y="1894"/>
                    <a:pt x="3834" y="1715"/>
                  </a:cubicBezTo>
                  <a:cubicBezTo>
                    <a:pt x="4048" y="1537"/>
                    <a:pt x="4334" y="1394"/>
                    <a:pt x="4632" y="1287"/>
                  </a:cubicBezTo>
                  <a:close/>
                  <a:moveTo>
                    <a:pt x="6954" y="1287"/>
                  </a:moveTo>
                  <a:cubicBezTo>
                    <a:pt x="7263" y="1394"/>
                    <a:pt x="7537" y="1537"/>
                    <a:pt x="7763" y="1739"/>
                  </a:cubicBezTo>
                  <a:cubicBezTo>
                    <a:pt x="7680" y="1918"/>
                    <a:pt x="7513" y="2037"/>
                    <a:pt x="7323" y="2037"/>
                  </a:cubicBezTo>
                  <a:cubicBezTo>
                    <a:pt x="7073" y="2037"/>
                    <a:pt x="6870" y="1822"/>
                    <a:pt x="6870" y="1572"/>
                  </a:cubicBezTo>
                  <a:cubicBezTo>
                    <a:pt x="6870" y="1453"/>
                    <a:pt x="6894" y="1358"/>
                    <a:pt x="6954" y="1287"/>
                  </a:cubicBezTo>
                  <a:close/>
                  <a:moveTo>
                    <a:pt x="2477" y="5049"/>
                  </a:moveTo>
                  <a:cubicBezTo>
                    <a:pt x="2620" y="5049"/>
                    <a:pt x="2751" y="5168"/>
                    <a:pt x="2751" y="5335"/>
                  </a:cubicBezTo>
                  <a:cubicBezTo>
                    <a:pt x="2751" y="5501"/>
                    <a:pt x="2632" y="5620"/>
                    <a:pt x="2477" y="5620"/>
                  </a:cubicBezTo>
                  <a:cubicBezTo>
                    <a:pt x="2310" y="5620"/>
                    <a:pt x="2191" y="5489"/>
                    <a:pt x="2191" y="5335"/>
                  </a:cubicBezTo>
                  <a:cubicBezTo>
                    <a:pt x="2191" y="5192"/>
                    <a:pt x="2310" y="5049"/>
                    <a:pt x="2477" y="5049"/>
                  </a:cubicBezTo>
                  <a:close/>
                  <a:moveTo>
                    <a:pt x="9132" y="5049"/>
                  </a:moveTo>
                  <a:cubicBezTo>
                    <a:pt x="9275" y="5049"/>
                    <a:pt x="9406" y="5168"/>
                    <a:pt x="9406" y="5335"/>
                  </a:cubicBezTo>
                  <a:cubicBezTo>
                    <a:pt x="9406" y="5489"/>
                    <a:pt x="9287" y="5620"/>
                    <a:pt x="9132" y="5620"/>
                  </a:cubicBezTo>
                  <a:cubicBezTo>
                    <a:pt x="8978" y="5620"/>
                    <a:pt x="8847" y="5501"/>
                    <a:pt x="8847" y="5335"/>
                  </a:cubicBezTo>
                  <a:cubicBezTo>
                    <a:pt x="8847" y="5192"/>
                    <a:pt x="8966" y="5049"/>
                    <a:pt x="9132" y="5049"/>
                  </a:cubicBezTo>
                  <a:close/>
                  <a:moveTo>
                    <a:pt x="3453" y="9549"/>
                  </a:moveTo>
                  <a:cubicBezTo>
                    <a:pt x="3667" y="9549"/>
                    <a:pt x="3834" y="9716"/>
                    <a:pt x="3834" y="9919"/>
                  </a:cubicBezTo>
                  <a:cubicBezTo>
                    <a:pt x="3834" y="10073"/>
                    <a:pt x="3739" y="10204"/>
                    <a:pt x="3596" y="10264"/>
                  </a:cubicBezTo>
                  <a:cubicBezTo>
                    <a:pt x="3429" y="10109"/>
                    <a:pt x="3263" y="9930"/>
                    <a:pt x="3132" y="9740"/>
                  </a:cubicBezTo>
                  <a:cubicBezTo>
                    <a:pt x="3191" y="9621"/>
                    <a:pt x="3322" y="9549"/>
                    <a:pt x="3453" y="9549"/>
                  </a:cubicBezTo>
                  <a:close/>
                  <a:moveTo>
                    <a:pt x="8132" y="9549"/>
                  </a:moveTo>
                  <a:cubicBezTo>
                    <a:pt x="8263" y="9549"/>
                    <a:pt x="8394" y="9621"/>
                    <a:pt x="8454" y="9740"/>
                  </a:cubicBezTo>
                  <a:cubicBezTo>
                    <a:pt x="8323" y="9930"/>
                    <a:pt x="8156" y="10109"/>
                    <a:pt x="8001" y="10264"/>
                  </a:cubicBezTo>
                  <a:cubicBezTo>
                    <a:pt x="7858" y="10204"/>
                    <a:pt x="7763" y="10073"/>
                    <a:pt x="7763" y="9919"/>
                  </a:cubicBezTo>
                  <a:cubicBezTo>
                    <a:pt x="7763" y="9716"/>
                    <a:pt x="7918" y="9549"/>
                    <a:pt x="8132" y="9549"/>
                  </a:cubicBezTo>
                  <a:close/>
                  <a:moveTo>
                    <a:pt x="5775" y="1072"/>
                  </a:moveTo>
                  <a:cubicBezTo>
                    <a:pt x="6061" y="1072"/>
                    <a:pt x="6346" y="1108"/>
                    <a:pt x="6596" y="1167"/>
                  </a:cubicBezTo>
                  <a:cubicBezTo>
                    <a:pt x="6537" y="1287"/>
                    <a:pt x="6501" y="1406"/>
                    <a:pt x="6501" y="1537"/>
                  </a:cubicBezTo>
                  <a:cubicBezTo>
                    <a:pt x="6501" y="1989"/>
                    <a:pt x="6858" y="2346"/>
                    <a:pt x="7311" y="2346"/>
                  </a:cubicBezTo>
                  <a:cubicBezTo>
                    <a:pt x="7597" y="2346"/>
                    <a:pt x="7847" y="2191"/>
                    <a:pt x="7989" y="1965"/>
                  </a:cubicBezTo>
                  <a:cubicBezTo>
                    <a:pt x="8204" y="2227"/>
                    <a:pt x="8323" y="2501"/>
                    <a:pt x="8323" y="2799"/>
                  </a:cubicBezTo>
                  <a:cubicBezTo>
                    <a:pt x="8323" y="3001"/>
                    <a:pt x="8228" y="3144"/>
                    <a:pt x="8037" y="3275"/>
                  </a:cubicBezTo>
                  <a:cubicBezTo>
                    <a:pt x="7966" y="3322"/>
                    <a:pt x="7930" y="3430"/>
                    <a:pt x="7989" y="3513"/>
                  </a:cubicBezTo>
                  <a:cubicBezTo>
                    <a:pt x="8019" y="3565"/>
                    <a:pt x="8072" y="3594"/>
                    <a:pt x="8127" y="3594"/>
                  </a:cubicBezTo>
                  <a:cubicBezTo>
                    <a:pt x="8161" y="3594"/>
                    <a:pt x="8196" y="3583"/>
                    <a:pt x="8228" y="3561"/>
                  </a:cubicBezTo>
                  <a:cubicBezTo>
                    <a:pt x="8370" y="3477"/>
                    <a:pt x="8466" y="3370"/>
                    <a:pt x="8549" y="3251"/>
                  </a:cubicBezTo>
                  <a:cubicBezTo>
                    <a:pt x="8740" y="3263"/>
                    <a:pt x="8906" y="3382"/>
                    <a:pt x="8990" y="3549"/>
                  </a:cubicBezTo>
                  <a:cubicBezTo>
                    <a:pt x="9180" y="3930"/>
                    <a:pt x="9335" y="4346"/>
                    <a:pt x="9442" y="4787"/>
                  </a:cubicBezTo>
                  <a:cubicBezTo>
                    <a:pt x="9347" y="4739"/>
                    <a:pt x="9240" y="4704"/>
                    <a:pt x="9144" y="4704"/>
                  </a:cubicBezTo>
                  <a:cubicBezTo>
                    <a:pt x="8799" y="4704"/>
                    <a:pt x="8513" y="4989"/>
                    <a:pt x="8513" y="5335"/>
                  </a:cubicBezTo>
                  <a:cubicBezTo>
                    <a:pt x="8513" y="5680"/>
                    <a:pt x="8799" y="5954"/>
                    <a:pt x="9144" y="5954"/>
                  </a:cubicBezTo>
                  <a:cubicBezTo>
                    <a:pt x="9323" y="5954"/>
                    <a:pt x="9466" y="5882"/>
                    <a:pt x="9585" y="5763"/>
                  </a:cubicBezTo>
                  <a:cubicBezTo>
                    <a:pt x="9597" y="5918"/>
                    <a:pt x="9597" y="6073"/>
                    <a:pt x="9597" y="6240"/>
                  </a:cubicBezTo>
                  <a:cubicBezTo>
                    <a:pt x="9585" y="7466"/>
                    <a:pt x="9228" y="8597"/>
                    <a:pt x="8668" y="9454"/>
                  </a:cubicBezTo>
                  <a:cubicBezTo>
                    <a:pt x="8537" y="9311"/>
                    <a:pt x="8335" y="9204"/>
                    <a:pt x="8132" y="9204"/>
                  </a:cubicBezTo>
                  <a:cubicBezTo>
                    <a:pt x="7739" y="9204"/>
                    <a:pt x="7418" y="9514"/>
                    <a:pt x="7418" y="9919"/>
                  </a:cubicBezTo>
                  <a:cubicBezTo>
                    <a:pt x="7418" y="10157"/>
                    <a:pt x="7537" y="10359"/>
                    <a:pt x="7716" y="10502"/>
                  </a:cubicBezTo>
                  <a:cubicBezTo>
                    <a:pt x="7144" y="10942"/>
                    <a:pt x="6489" y="11192"/>
                    <a:pt x="5775" y="11192"/>
                  </a:cubicBezTo>
                  <a:cubicBezTo>
                    <a:pt x="5084" y="11192"/>
                    <a:pt x="4406" y="10942"/>
                    <a:pt x="3846" y="10502"/>
                  </a:cubicBezTo>
                  <a:cubicBezTo>
                    <a:pt x="4025" y="10359"/>
                    <a:pt x="4144" y="10157"/>
                    <a:pt x="4144" y="9919"/>
                  </a:cubicBezTo>
                  <a:cubicBezTo>
                    <a:pt x="4144" y="9526"/>
                    <a:pt x="3822" y="9204"/>
                    <a:pt x="3429" y="9204"/>
                  </a:cubicBezTo>
                  <a:cubicBezTo>
                    <a:pt x="3215" y="9204"/>
                    <a:pt x="3025" y="9288"/>
                    <a:pt x="2894" y="9454"/>
                  </a:cubicBezTo>
                  <a:cubicBezTo>
                    <a:pt x="2322" y="8597"/>
                    <a:pt x="1977" y="7466"/>
                    <a:pt x="1977" y="6228"/>
                  </a:cubicBezTo>
                  <a:cubicBezTo>
                    <a:pt x="1977" y="6061"/>
                    <a:pt x="1977" y="5918"/>
                    <a:pt x="2001" y="5751"/>
                  </a:cubicBezTo>
                  <a:cubicBezTo>
                    <a:pt x="2120" y="5870"/>
                    <a:pt x="2263" y="5942"/>
                    <a:pt x="2441" y="5942"/>
                  </a:cubicBezTo>
                  <a:cubicBezTo>
                    <a:pt x="2786" y="5942"/>
                    <a:pt x="3072" y="5656"/>
                    <a:pt x="3072" y="5323"/>
                  </a:cubicBezTo>
                  <a:cubicBezTo>
                    <a:pt x="3072" y="4977"/>
                    <a:pt x="2786" y="4692"/>
                    <a:pt x="2441" y="4692"/>
                  </a:cubicBezTo>
                  <a:cubicBezTo>
                    <a:pt x="2334" y="4692"/>
                    <a:pt x="2239" y="4727"/>
                    <a:pt x="2143" y="4763"/>
                  </a:cubicBezTo>
                  <a:cubicBezTo>
                    <a:pt x="2251" y="4335"/>
                    <a:pt x="2394" y="3918"/>
                    <a:pt x="2596" y="3537"/>
                  </a:cubicBezTo>
                  <a:cubicBezTo>
                    <a:pt x="2679" y="3370"/>
                    <a:pt x="2846" y="3251"/>
                    <a:pt x="3025" y="3239"/>
                  </a:cubicBezTo>
                  <a:cubicBezTo>
                    <a:pt x="3156" y="3453"/>
                    <a:pt x="3429" y="3632"/>
                    <a:pt x="3810" y="3751"/>
                  </a:cubicBezTo>
                  <a:cubicBezTo>
                    <a:pt x="4227" y="3870"/>
                    <a:pt x="4810" y="3954"/>
                    <a:pt x="5596" y="3954"/>
                  </a:cubicBezTo>
                  <a:lnTo>
                    <a:pt x="5596" y="10621"/>
                  </a:lnTo>
                  <a:cubicBezTo>
                    <a:pt x="5596" y="10704"/>
                    <a:pt x="5668" y="10776"/>
                    <a:pt x="5763" y="10776"/>
                  </a:cubicBezTo>
                  <a:cubicBezTo>
                    <a:pt x="5846" y="10776"/>
                    <a:pt x="5930" y="10704"/>
                    <a:pt x="5930" y="10621"/>
                  </a:cubicBezTo>
                  <a:lnTo>
                    <a:pt x="5930" y="3954"/>
                  </a:lnTo>
                  <a:cubicBezTo>
                    <a:pt x="6537" y="3954"/>
                    <a:pt x="7025" y="3906"/>
                    <a:pt x="7418" y="3834"/>
                  </a:cubicBezTo>
                  <a:cubicBezTo>
                    <a:pt x="7501" y="3811"/>
                    <a:pt x="7561" y="3727"/>
                    <a:pt x="7549" y="3632"/>
                  </a:cubicBezTo>
                  <a:cubicBezTo>
                    <a:pt x="7538" y="3556"/>
                    <a:pt x="7457" y="3500"/>
                    <a:pt x="7380" y="3500"/>
                  </a:cubicBezTo>
                  <a:cubicBezTo>
                    <a:pt x="7373" y="3500"/>
                    <a:pt x="7366" y="3500"/>
                    <a:pt x="7358" y="3501"/>
                  </a:cubicBezTo>
                  <a:cubicBezTo>
                    <a:pt x="6966" y="3573"/>
                    <a:pt x="6442" y="3620"/>
                    <a:pt x="5763" y="3620"/>
                  </a:cubicBezTo>
                  <a:cubicBezTo>
                    <a:pt x="4037" y="3620"/>
                    <a:pt x="3227" y="3358"/>
                    <a:pt x="3227" y="2799"/>
                  </a:cubicBezTo>
                  <a:cubicBezTo>
                    <a:pt x="3227" y="2501"/>
                    <a:pt x="3346" y="2203"/>
                    <a:pt x="3560" y="1965"/>
                  </a:cubicBezTo>
                  <a:cubicBezTo>
                    <a:pt x="3703" y="2191"/>
                    <a:pt x="3965" y="2346"/>
                    <a:pt x="4239" y="2346"/>
                  </a:cubicBezTo>
                  <a:cubicBezTo>
                    <a:pt x="4691" y="2346"/>
                    <a:pt x="5049" y="1989"/>
                    <a:pt x="5049" y="1537"/>
                  </a:cubicBezTo>
                  <a:cubicBezTo>
                    <a:pt x="5049" y="1406"/>
                    <a:pt x="5013" y="1287"/>
                    <a:pt x="4953" y="1167"/>
                  </a:cubicBezTo>
                  <a:cubicBezTo>
                    <a:pt x="5215" y="1108"/>
                    <a:pt x="5489" y="1072"/>
                    <a:pt x="5775" y="1072"/>
                  </a:cubicBezTo>
                  <a:close/>
                  <a:moveTo>
                    <a:pt x="3632" y="1"/>
                  </a:moveTo>
                  <a:cubicBezTo>
                    <a:pt x="3548" y="1"/>
                    <a:pt x="3465" y="84"/>
                    <a:pt x="3465" y="167"/>
                  </a:cubicBezTo>
                  <a:cubicBezTo>
                    <a:pt x="3465" y="263"/>
                    <a:pt x="3548" y="334"/>
                    <a:pt x="3632" y="334"/>
                  </a:cubicBezTo>
                  <a:cubicBezTo>
                    <a:pt x="3834" y="334"/>
                    <a:pt x="3906" y="334"/>
                    <a:pt x="3977" y="370"/>
                  </a:cubicBezTo>
                  <a:cubicBezTo>
                    <a:pt x="4048" y="394"/>
                    <a:pt x="4132" y="465"/>
                    <a:pt x="4287" y="608"/>
                  </a:cubicBezTo>
                  <a:cubicBezTo>
                    <a:pt x="4382" y="679"/>
                    <a:pt x="4501" y="786"/>
                    <a:pt x="4632" y="906"/>
                  </a:cubicBezTo>
                  <a:cubicBezTo>
                    <a:pt x="4322" y="1001"/>
                    <a:pt x="4037" y="1144"/>
                    <a:pt x="3787" y="1322"/>
                  </a:cubicBezTo>
                  <a:cubicBezTo>
                    <a:pt x="3441" y="1560"/>
                    <a:pt x="3191" y="1858"/>
                    <a:pt x="3060" y="2168"/>
                  </a:cubicBezTo>
                  <a:lnTo>
                    <a:pt x="2382" y="2168"/>
                  </a:lnTo>
                  <a:cubicBezTo>
                    <a:pt x="2322" y="2168"/>
                    <a:pt x="2263" y="2132"/>
                    <a:pt x="2239" y="2096"/>
                  </a:cubicBezTo>
                  <a:lnTo>
                    <a:pt x="1453" y="989"/>
                  </a:lnTo>
                  <a:cubicBezTo>
                    <a:pt x="1415" y="943"/>
                    <a:pt x="1357" y="922"/>
                    <a:pt x="1302" y="922"/>
                  </a:cubicBezTo>
                  <a:cubicBezTo>
                    <a:pt x="1271" y="922"/>
                    <a:pt x="1240" y="928"/>
                    <a:pt x="1215" y="941"/>
                  </a:cubicBezTo>
                  <a:cubicBezTo>
                    <a:pt x="1131" y="1001"/>
                    <a:pt x="1120" y="1108"/>
                    <a:pt x="1167" y="1179"/>
                  </a:cubicBezTo>
                  <a:lnTo>
                    <a:pt x="1953" y="2287"/>
                  </a:lnTo>
                  <a:cubicBezTo>
                    <a:pt x="2060" y="2418"/>
                    <a:pt x="2203" y="2513"/>
                    <a:pt x="2382" y="2513"/>
                  </a:cubicBezTo>
                  <a:lnTo>
                    <a:pt x="2953" y="2513"/>
                  </a:lnTo>
                  <a:cubicBezTo>
                    <a:pt x="2941" y="2596"/>
                    <a:pt x="2917" y="2703"/>
                    <a:pt x="2917" y="2787"/>
                  </a:cubicBezTo>
                  <a:lnTo>
                    <a:pt x="2917" y="2906"/>
                  </a:lnTo>
                  <a:cubicBezTo>
                    <a:pt x="2655" y="2953"/>
                    <a:pt x="2417" y="3132"/>
                    <a:pt x="2298" y="3382"/>
                  </a:cubicBezTo>
                  <a:cubicBezTo>
                    <a:pt x="2072" y="3846"/>
                    <a:pt x="1893" y="4358"/>
                    <a:pt x="1786" y="4870"/>
                  </a:cubicBezTo>
                  <a:lnTo>
                    <a:pt x="1572" y="4870"/>
                  </a:lnTo>
                  <a:cubicBezTo>
                    <a:pt x="1310" y="4870"/>
                    <a:pt x="1108" y="5037"/>
                    <a:pt x="1048" y="5287"/>
                  </a:cubicBezTo>
                  <a:lnTo>
                    <a:pt x="798" y="6466"/>
                  </a:lnTo>
                  <a:cubicBezTo>
                    <a:pt x="774" y="6525"/>
                    <a:pt x="750" y="6573"/>
                    <a:pt x="691" y="6597"/>
                  </a:cubicBezTo>
                  <a:lnTo>
                    <a:pt x="119" y="6882"/>
                  </a:lnTo>
                  <a:cubicBezTo>
                    <a:pt x="36" y="6930"/>
                    <a:pt x="0" y="7037"/>
                    <a:pt x="48" y="7109"/>
                  </a:cubicBezTo>
                  <a:cubicBezTo>
                    <a:pt x="84" y="7168"/>
                    <a:pt x="143" y="7192"/>
                    <a:pt x="203" y="7192"/>
                  </a:cubicBezTo>
                  <a:cubicBezTo>
                    <a:pt x="227" y="7192"/>
                    <a:pt x="238" y="7192"/>
                    <a:pt x="274" y="7180"/>
                  </a:cubicBezTo>
                  <a:lnTo>
                    <a:pt x="834" y="6894"/>
                  </a:lnTo>
                  <a:cubicBezTo>
                    <a:pt x="989" y="6823"/>
                    <a:pt x="1072" y="6692"/>
                    <a:pt x="1120" y="6537"/>
                  </a:cubicBezTo>
                  <a:lnTo>
                    <a:pt x="1370" y="5370"/>
                  </a:lnTo>
                  <a:cubicBezTo>
                    <a:pt x="1393" y="5275"/>
                    <a:pt x="1465" y="5216"/>
                    <a:pt x="1572" y="5216"/>
                  </a:cubicBezTo>
                  <a:lnTo>
                    <a:pt x="1727" y="5216"/>
                  </a:lnTo>
                  <a:cubicBezTo>
                    <a:pt x="1691" y="5549"/>
                    <a:pt x="1655" y="5882"/>
                    <a:pt x="1655" y="6216"/>
                  </a:cubicBezTo>
                  <a:cubicBezTo>
                    <a:pt x="1655" y="6799"/>
                    <a:pt x="1727" y="7359"/>
                    <a:pt x="1870" y="7894"/>
                  </a:cubicBezTo>
                  <a:lnTo>
                    <a:pt x="1489" y="8204"/>
                  </a:lnTo>
                  <a:cubicBezTo>
                    <a:pt x="1358" y="8311"/>
                    <a:pt x="1298" y="8490"/>
                    <a:pt x="1310" y="8656"/>
                  </a:cubicBezTo>
                  <a:lnTo>
                    <a:pt x="1477" y="10442"/>
                  </a:lnTo>
                  <a:cubicBezTo>
                    <a:pt x="1489" y="10526"/>
                    <a:pt x="1548" y="10585"/>
                    <a:pt x="1643" y="10585"/>
                  </a:cubicBezTo>
                  <a:lnTo>
                    <a:pt x="1655" y="10585"/>
                  </a:lnTo>
                  <a:cubicBezTo>
                    <a:pt x="1751" y="10573"/>
                    <a:pt x="1822" y="10502"/>
                    <a:pt x="1810" y="10407"/>
                  </a:cubicBezTo>
                  <a:lnTo>
                    <a:pt x="1643" y="8621"/>
                  </a:lnTo>
                  <a:cubicBezTo>
                    <a:pt x="1643" y="8561"/>
                    <a:pt x="1655" y="8502"/>
                    <a:pt x="1715" y="8466"/>
                  </a:cubicBezTo>
                  <a:lnTo>
                    <a:pt x="1965" y="8240"/>
                  </a:lnTo>
                  <a:cubicBezTo>
                    <a:pt x="2179" y="8859"/>
                    <a:pt x="2465" y="9430"/>
                    <a:pt x="2846" y="9919"/>
                  </a:cubicBezTo>
                  <a:cubicBezTo>
                    <a:pt x="3620" y="10931"/>
                    <a:pt x="4668" y="11478"/>
                    <a:pt x="5775" y="11478"/>
                  </a:cubicBezTo>
                  <a:cubicBezTo>
                    <a:pt x="6894" y="11478"/>
                    <a:pt x="7942" y="10931"/>
                    <a:pt x="8716" y="9919"/>
                  </a:cubicBezTo>
                  <a:cubicBezTo>
                    <a:pt x="9097" y="9430"/>
                    <a:pt x="9382" y="8847"/>
                    <a:pt x="9585" y="8240"/>
                  </a:cubicBezTo>
                  <a:lnTo>
                    <a:pt x="9847" y="8466"/>
                  </a:lnTo>
                  <a:cubicBezTo>
                    <a:pt x="9883" y="8502"/>
                    <a:pt x="9918" y="8561"/>
                    <a:pt x="9918" y="8621"/>
                  </a:cubicBezTo>
                  <a:lnTo>
                    <a:pt x="9752" y="10407"/>
                  </a:lnTo>
                  <a:cubicBezTo>
                    <a:pt x="9740" y="10502"/>
                    <a:pt x="9811" y="10585"/>
                    <a:pt x="9906" y="10585"/>
                  </a:cubicBezTo>
                  <a:lnTo>
                    <a:pt x="9918" y="10585"/>
                  </a:lnTo>
                  <a:cubicBezTo>
                    <a:pt x="10002" y="10585"/>
                    <a:pt x="10085" y="10526"/>
                    <a:pt x="10085" y="10442"/>
                  </a:cubicBezTo>
                  <a:lnTo>
                    <a:pt x="10240" y="8656"/>
                  </a:lnTo>
                  <a:cubicBezTo>
                    <a:pt x="10264" y="8478"/>
                    <a:pt x="10180" y="8311"/>
                    <a:pt x="10061" y="8204"/>
                  </a:cubicBezTo>
                  <a:lnTo>
                    <a:pt x="9692" y="7894"/>
                  </a:lnTo>
                  <a:cubicBezTo>
                    <a:pt x="9823" y="7359"/>
                    <a:pt x="9906" y="6799"/>
                    <a:pt x="9906" y="6216"/>
                  </a:cubicBezTo>
                  <a:cubicBezTo>
                    <a:pt x="9906" y="5870"/>
                    <a:pt x="9871" y="5549"/>
                    <a:pt x="9823" y="5216"/>
                  </a:cubicBezTo>
                  <a:lnTo>
                    <a:pt x="9990" y="5216"/>
                  </a:lnTo>
                  <a:cubicBezTo>
                    <a:pt x="10085" y="5216"/>
                    <a:pt x="10156" y="5275"/>
                    <a:pt x="10180" y="5370"/>
                  </a:cubicBezTo>
                  <a:lnTo>
                    <a:pt x="10442" y="6537"/>
                  </a:lnTo>
                  <a:cubicBezTo>
                    <a:pt x="10466" y="6692"/>
                    <a:pt x="10573" y="6823"/>
                    <a:pt x="10716" y="6894"/>
                  </a:cubicBezTo>
                  <a:lnTo>
                    <a:pt x="11287" y="7180"/>
                  </a:lnTo>
                  <a:cubicBezTo>
                    <a:pt x="11311" y="7192"/>
                    <a:pt x="11335" y="7192"/>
                    <a:pt x="11359" y="7192"/>
                  </a:cubicBezTo>
                  <a:cubicBezTo>
                    <a:pt x="11418" y="7192"/>
                    <a:pt x="11478" y="7168"/>
                    <a:pt x="11514" y="7109"/>
                  </a:cubicBezTo>
                  <a:cubicBezTo>
                    <a:pt x="11573" y="7037"/>
                    <a:pt x="11526" y="6930"/>
                    <a:pt x="11454" y="6882"/>
                  </a:cubicBezTo>
                  <a:lnTo>
                    <a:pt x="10883" y="6597"/>
                  </a:lnTo>
                  <a:cubicBezTo>
                    <a:pt x="10835" y="6573"/>
                    <a:pt x="10787" y="6525"/>
                    <a:pt x="10776" y="6466"/>
                  </a:cubicBezTo>
                  <a:lnTo>
                    <a:pt x="10525" y="5287"/>
                  </a:lnTo>
                  <a:cubicBezTo>
                    <a:pt x="10466" y="5049"/>
                    <a:pt x="10264" y="4870"/>
                    <a:pt x="10002" y="4870"/>
                  </a:cubicBezTo>
                  <a:lnTo>
                    <a:pt x="9787" y="4870"/>
                  </a:lnTo>
                  <a:cubicBezTo>
                    <a:pt x="9680" y="4358"/>
                    <a:pt x="9502" y="3846"/>
                    <a:pt x="9275" y="3382"/>
                  </a:cubicBezTo>
                  <a:cubicBezTo>
                    <a:pt x="9156" y="3132"/>
                    <a:pt x="8918" y="2965"/>
                    <a:pt x="8656" y="2906"/>
                  </a:cubicBezTo>
                  <a:lnTo>
                    <a:pt x="8656" y="2787"/>
                  </a:lnTo>
                  <a:cubicBezTo>
                    <a:pt x="8656" y="2703"/>
                    <a:pt x="8632" y="2596"/>
                    <a:pt x="8620" y="2513"/>
                  </a:cubicBezTo>
                  <a:lnTo>
                    <a:pt x="9192" y="2513"/>
                  </a:lnTo>
                  <a:cubicBezTo>
                    <a:pt x="9347" y="2513"/>
                    <a:pt x="9513" y="2418"/>
                    <a:pt x="9621" y="2287"/>
                  </a:cubicBezTo>
                  <a:lnTo>
                    <a:pt x="10406" y="1179"/>
                  </a:lnTo>
                  <a:cubicBezTo>
                    <a:pt x="10466" y="1108"/>
                    <a:pt x="10442" y="1001"/>
                    <a:pt x="10359" y="941"/>
                  </a:cubicBezTo>
                  <a:cubicBezTo>
                    <a:pt x="10334" y="920"/>
                    <a:pt x="10304" y="911"/>
                    <a:pt x="10274" y="911"/>
                  </a:cubicBezTo>
                  <a:cubicBezTo>
                    <a:pt x="10218" y="911"/>
                    <a:pt x="10159" y="942"/>
                    <a:pt x="10121" y="989"/>
                  </a:cubicBezTo>
                  <a:lnTo>
                    <a:pt x="9335" y="2096"/>
                  </a:lnTo>
                  <a:cubicBezTo>
                    <a:pt x="9311" y="2132"/>
                    <a:pt x="9252" y="2168"/>
                    <a:pt x="9192" y="2168"/>
                  </a:cubicBezTo>
                  <a:lnTo>
                    <a:pt x="8513" y="2168"/>
                  </a:lnTo>
                  <a:cubicBezTo>
                    <a:pt x="8382" y="1834"/>
                    <a:pt x="8132" y="1560"/>
                    <a:pt x="7787" y="1322"/>
                  </a:cubicBezTo>
                  <a:cubicBezTo>
                    <a:pt x="7537" y="1144"/>
                    <a:pt x="7251" y="1001"/>
                    <a:pt x="6942" y="906"/>
                  </a:cubicBezTo>
                  <a:cubicBezTo>
                    <a:pt x="7085" y="786"/>
                    <a:pt x="7204" y="679"/>
                    <a:pt x="7287" y="608"/>
                  </a:cubicBezTo>
                  <a:cubicBezTo>
                    <a:pt x="7442" y="465"/>
                    <a:pt x="7525" y="394"/>
                    <a:pt x="7597" y="370"/>
                  </a:cubicBezTo>
                  <a:cubicBezTo>
                    <a:pt x="7656" y="334"/>
                    <a:pt x="7739" y="334"/>
                    <a:pt x="7942" y="334"/>
                  </a:cubicBezTo>
                  <a:cubicBezTo>
                    <a:pt x="8025" y="334"/>
                    <a:pt x="8097" y="263"/>
                    <a:pt x="8097" y="167"/>
                  </a:cubicBezTo>
                  <a:cubicBezTo>
                    <a:pt x="8097" y="84"/>
                    <a:pt x="8025" y="1"/>
                    <a:pt x="7942" y="1"/>
                  </a:cubicBezTo>
                  <a:cubicBezTo>
                    <a:pt x="7489" y="1"/>
                    <a:pt x="7442" y="24"/>
                    <a:pt x="7073" y="346"/>
                  </a:cubicBezTo>
                  <a:cubicBezTo>
                    <a:pt x="6966" y="441"/>
                    <a:pt x="6751" y="632"/>
                    <a:pt x="6537" y="798"/>
                  </a:cubicBezTo>
                  <a:cubicBezTo>
                    <a:pt x="6299" y="751"/>
                    <a:pt x="6049" y="715"/>
                    <a:pt x="5775" y="715"/>
                  </a:cubicBezTo>
                  <a:cubicBezTo>
                    <a:pt x="5525" y="715"/>
                    <a:pt x="5275" y="751"/>
                    <a:pt x="5037" y="798"/>
                  </a:cubicBezTo>
                  <a:cubicBezTo>
                    <a:pt x="4822" y="632"/>
                    <a:pt x="4608" y="441"/>
                    <a:pt x="4501" y="346"/>
                  </a:cubicBezTo>
                  <a:cubicBezTo>
                    <a:pt x="4108" y="24"/>
                    <a:pt x="4084" y="1"/>
                    <a:pt x="3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11819;p86"/>
            <p:cNvSpPr/>
            <p:nvPr/>
          </p:nvSpPr>
          <p:spPr>
            <a:xfrm>
              <a:off x="206164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810" y="1608"/>
                  </a:cubicBezTo>
                  <a:cubicBezTo>
                    <a:pt x="1250" y="1608"/>
                    <a:pt x="1608" y="1251"/>
                    <a:pt x="1608" y="798"/>
                  </a:cubicBezTo>
                  <a:cubicBezTo>
                    <a:pt x="1608" y="727"/>
                    <a:pt x="1596" y="655"/>
                    <a:pt x="1584" y="584"/>
                  </a:cubicBezTo>
                  <a:cubicBezTo>
                    <a:pt x="1555" y="508"/>
                    <a:pt x="1496" y="454"/>
                    <a:pt x="1425" y="454"/>
                  </a:cubicBezTo>
                  <a:cubicBezTo>
                    <a:pt x="1407" y="454"/>
                    <a:pt x="1388" y="458"/>
                    <a:pt x="1369" y="465"/>
                  </a:cubicBezTo>
                  <a:cubicBezTo>
                    <a:pt x="1286" y="489"/>
                    <a:pt x="1227" y="584"/>
                    <a:pt x="1250" y="667"/>
                  </a:cubicBezTo>
                  <a:cubicBezTo>
                    <a:pt x="1274" y="715"/>
                    <a:pt x="1274" y="739"/>
                    <a:pt x="1274" y="786"/>
                  </a:cubicBezTo>
                  <a:cubicBezTo>
                    <a:pt x="1274" y="1036"/>
                    <a:pt x="1060" y="1251"/>
                    <a:pt x="810" y="1251"/>
                  </a:cubicBezTo>
                  <a:cubicBezTo>
                    <a:pt x="560" y="1251"/>
                    <a:pt x="345" y="1036"/>
                    <a:pt x="345" y="786"/>
                  </a:cubicBezTo>
                  <a:cubicBezTo>
                    <a:pt x="345" y="536"/>
                    <a:pt x="560" y="322"/>
                    <a:pt x="810" y="322"/>
                  </a:cubicBezTo>
                  <a:cubicBezTo>
                    <a:pt x="893" y="322"/>
                    <a:pt x="976" y="250"/>
                    <a:pt x="976" y="155"/>
                  </a:cubicBezTo>
                  <a:cubicBezTo>
                    <a:pt x="976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0" name="Google Shape;11820;p86"/>
            <p:cNvSpPr/>
            <p:nvPr/>
          </p:nvSpPr>
          <p:spPr>
            <a:xfrm>
              <a:off x="215956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798" y="1608"/>
                  </a:cubicBezTo>
                  <a:cubicBezTo>
                    <a:pt x="1250" y="1608"/>
                    <a:pt x="1607" y="1251"/>
                    <a:pt x="1607" y="798"/>
                  </a:cubicBezTo>
                  <a:cubicBezTo>
                    <a:pt x="1607" y="727"/>
                    <a:pt x="1607" y="655"/>
                    <a:pt x="1572" y="584"/>
                  </a:cubicBezTo>
                  <a:cubicBezTo>
                    <a:pt x="1553" y="508"/>
                    <a:pt x="1488" y="454"/>
                    <a:pt x="1420" y="454"/>
                  </a:cubicBezTo>
                  <a:cubicBezTo>
                    <a:pt x="1403" y="454"/>
                    <a:pt x="1386" y="458"/>
                    <a:pt x="1369" y="465"/>
                  </a:cubicBezTo>
                  <a:cubicBezTo>
                    <a:pt x="1274" y="489"/>
                    <a:pt x="1215" y="584"/>
                    <a:pt x="1250" y="667"/>
                  </a:cubicBezTo>
                  <a:cubicBezTo>
                    <a:pt x="1262" y="715"/>
                    <a:pt x="1262" y="739"/>
                    <a:pt x="1262" y="786"/>
                  </a:cubicBezTo>
                  <a:cubicBezTo>
                    <a:pt x="1262" y="1036"/>
                    <a:pt x="1048" y="1251"/>
                    <a:pt x="798" y="1251"/>
                  </a:cubicBezTo>
                  <a:cubicBezTo>
                    <a:pt x="548" y="1251"/>
                    <a:pt x="333" y="1036"/>
                    <a:pt x="333" y="786"/>
                  </a:cubicBezTo>
                  <a:cubicBezTo>
                    <a:pt x="333" y="536"/>
                    <a:pt x="548" y="322"/>
                    <a:pt x="798" y="322"/>
                  </a:cubicBezTo>
                  <a:cubicBezTo>
                    <a:pt x="893" y="322"/>
                    <a:pt x="964" y="250"/>
                    <a:pt x="964" y="155"/>
                  </a:cubicBezTo>
                  <a:cubicBezTo>
                    <a:pt x="964" y="72"/>
                    <a:pt x="893" y="0"/>
                    <a:pt x="7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1" name="Google Shape;11821;p86"/>
          <p:cNvGrpSpPr/>
          <p:nvPr/>
        </p:nvGrpSpPr>
        <p:grpSpPr>
          <a:xfrm>
            <a:off x="2501677" y="2982362"/>
            <a:ext cx="367328" cy="327296"/>
            <a:chOff x="2501677" y="2906162"/>
            <a:chExt cx="367328" cy="327296"/>
          </a:xfrm>
        </p:grpSpPr>
        <p:sp>
          <p:nvSpPr>
            <p:cNvPr id="11822" name="Google Shape;11822;p86"/>
            <p:cNvSpPr/>
            <p:nvPr/>
          </p:nvSpPr>
          <p:spPr>
            <a:xfrm>
              <a:off x="2670093" y="3049810"/>
              <a:ext cx="131488" cy="107456"/>
            </a:xfrm>
            <a:custGeom>
              <a:avLst/>
              <a:gdLst/>
              <a:ahLst/>
              <a:cxnLst/>
              <a:rect l="l" t="t" r="r" b="b"/>
              <a:pathLst>
                <a:path w="4109" h="3358" extrusionOk="0">
                  <a:moveTo>
                    <a:pt x="2263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2346"/>
                    <a:pt x="72" y="2429"/>
                    <a:pt x="155" y="2429"/>
                  </a:cubicBezTo>
                  <a:cubicBezTo>
                    <a:pt x="250" y="2429"/>
                    <a:pt x="322" y="2346"/>
                    <a:pt x="322" y="2262"/>
                  </a:cubicBezTo>
                  <a:cubicBezTo>
                    <a:pt x="322" y="1203"/>
                    <a:pt x="1191" y="345"/>
                    <a:pt x="2239" y="345"/>
                  </a:cubicBezTo>
                  <a:cubicBezTo>
                    <a:pt x="3072" y="345"/>
                    <a:pt x="3751" y="1012"/>
                    <a:pt x="3751" y="1846"/>
                  </a:cubicBezTo>
                  <a:cubicBezTo>
                    <a:pt x="3751" y="2489"/>
                    <a:pt x="3227" y="3024"/>
                    <a:pt x="2572" y="3024"/>
                  </a:cubicBezTo>
                  <a:cubicBezTo>
                    <a:pt x="2084" y="3024"/>
                    <a:pt x="1667" y="2620"/>
                    <a:pt x="1667" y="2108"/>
                  </a:cubicBezTo>
                  <a:cubicBezTo>
                    <a:pt x="1667" y="1727"/>
                    <a:pt x="1977" y="1429"/>
                    <a:pt x="2346" y="1429"/>
                  </a:cubicBezTo>
                  <a:cubicBezTo>
                    <a:pt x="2441" y="1429"/>
                    <a:pt x="2513" y="1357"/>
                    <a:pt x="2513" y="1262"/>
                  </a:cubicBezTo>
                  <a:cubicBezTo>
                    <a:pt x="2513" y="1167"/>
                    <a:pt x="2441" y="1096"/>
                    <a:pt x="2346" y="1096"/>
                  </a:cubicBezTo>
                  <a:cubicBezTo>
                    <a:pt x="1786" y="1096"/>
                    <a:pt x="1322" y="1560"/>
                    <a:pt x="1322" y="2119"/>
                  </a:cubicBezTo>
                  <a:cubicBezTo>
                    <a:pt x="1322" y="2810"/>
                    <a:pt x="1870" y="3358"/>
                    <a:pt x="2560" y="3358"/>
                  </a:cubicBezTo>
                  <a:cubicBezTo>
                    <a:pt x="3394" y="3358"/>
                    <a:pt x="4060" y="2691"/>
                    <a:pt x="4060" y="1858"/>
                  </a:cubicBezTo>
                  <a:cubicBezTo>
                    <a:pt x="4108" y="810"/>
                    <a:pt x="3287" y="0"/>
                    <a:pt x="2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3" name="Google Shape;11823;p86"/>
            <p:cNvSpPr/>
            <p:nvPr/>
          </p:nvSpPr>
          <p:spPr>
            <a:xfrm>
              <a:off x="2760397" y="3097522"/>
              <a:ext cx="13344" cy="19360"/>
            </a:xfrm>
            <a:custGeom>
              <a:avLst/>
              <a:gdLst/>
              <a:ahLst/>
              <a:cxnLst/>
              <a:rect l="l" t="t" r="r" b="b"/>
              <a:pathLst>
                <a:path w="417" h="605" extrusionOk="0">
                  <a:moveTo>
                    <a:pt x="186" y="1"/>
                  </a:moveTo>
                  <a:cubicBezTo>
                    <a:pt x="164" y="1"/>
                    <a:pt x="142" y="4"/>
                    <a:pt x="119" y="9"/>
                  </a:cubicBezTo>
                  <a:cubicBezTo>
                    <a:pt x="36" y="45"/>
                    <a:pt x="0" y="140"/>
                    <a:pt x="36" y="236"/>
                  </a:cubicBezTo>
                  <a:cubicBezTo>
                    <a:pt x="60" y="295"/>
                    <a:pt x="72" y="367"/>
                    <a:pt x="72" y="438"/>
                  </a:cubicBezTo>
                  <a:cubicBezTo>
                    <a:pt x="72" y="533"/>
                    <a:pt x="155" y="605"/>
                    <a:pt x="238" y="605"/>
                  </a:cubicBezTo>
                  <a:cubicBezTo>
                    <a:pt x="334" y="605"/>
                    <a:pt x="405" y="533"/>
                    <a:pt x="405" y="438"/>
                  </a:cubicBezTo>
                  <a:cubicBezTo>
                    <a:pt x="417" y="319"/>
                    <a:pt x="393" y="200"/>
                    <a:pt x="346" y="105"/>
                  </a:cubicBezTo>
                  <a:cubicBezTo>
                    <a:pt x="318" y="32"/>
                    <a:pt x="25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4" name="Google Shape;11824;p86"/>
            <p:cNvSpPr/>
            <p:nvPr/>
          </p:nvSpPr>
          <p:spPr>
            <a:xfrm>
              <a:off x="2501677" y="2906162"/>
              <a:ext cx="367328" cy="327296"/>
            </a:xfrm>
            <a:custGeom>
              <a:avLst/>
              <a:gdLst/>
              <a:ahLst/>
              <a:cxnLst/>
              <a:rect l="l" t="t" r="r" b="b"/>
              <a:pathLst>
                <a:path w="11479" h="10228" extrusionOk="0">
                  <a:moveTo>
                    <a:pt x="703" y="346"/>
                  </a:moveTo>
                  <a:cubicBezTo>
                    <a:pt x="811" y="346"/>
                    <a:pt x="894" y="441"/>
                    <a:pt x="894" y="548"/>
                  </a:cubicBezTo>
                  <a:cubicBezTo>
                    <a:pt x="894" y="643"/>
                    <a:pt x="811" y="739"/>
                    <a:pt x="703" y="739"/>
                  </a:cubicBezTo>
                  <a:cubicBezTo>
                    <a:pt x="596" y="739"/>
                    <a:pt x="513" y="643"/>
                    <a:pt x="513" y="548"/>
                  </a:cubicBezTo>
                  <a:cubicBezTo>
                    <a:pt x="513" y="441"/>
                    <a:pt x="596" y="346"/>
                    <a:pt x="703" y="346"/>
                  </a:cubicBezTo>
                  <a:close/>
                  <a:moveTo>
                    <a:pt x="2144" y="346"/>
                  </a:moveTo>
                  <a:cubicBezTo>
                    <a:pt x="2251" y="346"/>
                    <a:pt x="2335" y="441"/>
                    <a:pt x="2335" y="536"/>
                  </a:cubicBezTo>
                  <a:cubicBezTo>
                    <a:pt x="2335" y="643"/>
                    <a:pt x="2251" y="739"/>
                    <a:pt x="2144" y="739"/>
                  </a:cubicBezTo>
                  <a:cubicBezTo>
                    <a:pt x="2049" y="739"/>
                    <a:pt x="1954" y="643"/>
                    <a:pt x="1954" y="536"/>
                  </a:cubicBezTo>
                  <a:cubicBezTo>
                    <a:pt x="1954" y="441"/>
                    <a:pt x="2037" y="346"/>
                    <a:pt x="2144" y="346"/>
                  </a:cubicBezTo>
                  <a:close/>
                  <a:moveTo>
                    <a:pt x="7240" y="2167"/>
                  </a:moveTo>
                  <a:cubicBezTo>
                    <a:pt x="9395" y="2167"/>
                    <a:pt x="11145" y="3918"/>
                    <a:pt x="11145" y="6085"/>
                  </a:cubicBezTo>
                  <a:cubicBezTo>
                    <a:pt x="11145" y="7787"/>
                    <a:pt x="9764" y="9168"/>
                    <a:pt x="8050" y="9168"/>
                  </a:cubicBezTo>
                  <a:cubicBezTo>
                    <a:pt x="7514" y="9168"/>
                    <a:pt x="7014" y="9013"/>
                    <a:pt x="6597" y="8680"/>
                  </a:cubicBezTo>
                  <a:cubicBezTo>
                    <a:pt x="6180" y="8371"/>
                    <a:pt x="5883" y="7942"/>
                    <a:pt x="5716" y="7454"/>
                  </a:cubicBezTo>
                  <a:cubicBezTo>
                    <a:pt x="5692" y="7370"/>
                    <a:pt x="5633" y="7335"/>
                    <a:pt x="5561" y="7335"/>
                  </a:cubicBezTo>
                  <a:cubicBezTo>
                    <a:pt x="5537" y="7335"/>
                    <a:pt x="5525" y="7335"/>
                    <a:pt x="5513" y="7347"/>
                  </a:cubicBezTo>
                  <a:cubicBezTo>
                    <a:pt x="5418" y="7370"/>
                    <a:pt x="5383" y="7466"/>
                    <a:pt x="5406" y="7549"/>
                  </a:cubicBezTo>
                  <a:cubicBezTo>
                    <a:pt x="5454" y="7692"/>
                    <a:pt x="5502" y="7823"/>
                    <a:pt x="5561" y="7942"/>
                  </a:cubicBezTo>
                  <a:cubicBezTo>
                    <a:pt x="5190" y="8141"/>
                    <a:pt x="4851" y="8237"/>
                    <a:pt x="4541" y="8237"/>
                  </a:cubicBezTo>
                  <a:cubicBezTo>
                    <a:pt x="4314" y="8237"/>
                    <a:pt x="4103" y="8186"/>
                    <a:pt x="3906" y="8085"/>
                  </a:cubicBezTo>
                  <a:cubicBezTo>
                    <a:pt x="3347" y="7787"/>
                    <a:pt x="3097" y="7168"/>
                    <a:pt x="3073" y="6823"/>
                  </a:cubicBezTo>
                  <a:cubicBezTo>
                    <a:pt x="2930" y="5573"/>
                    <a:pt x="3323" y="4358"/>
                    <a:pt x="4120" y="3477"/>
                  </a:cubicBezTo>
                  <a:cubicBezTo>
                    <a:pt x="4906" y="2620"/>
                    <a:pt x="6002" y="2167"/>
                    <a:pt x="7240" y="2167"/>
                  </a:cubicBezTo>
                  <a:close/>
                  <a:moveTo>
                    <a:pt x="1430" y="2703"/>
                  </a:moveTo>
                  <a:cubicBezTo>
                    <a:pt x="1834" y="2703"/>
                    <a:pt x="2156" y="3025"/>
                    <a:pt x="2156" y="3429"/>
                  </a:cubicBezTo>
                  <a:lnTo>
                    <a:pt x="2156" y="5763"/>
                  </a:lnTo>
                  <a:cubicBezTo>
                    <a:pt x="2156" y="6180"/>
                    <a:pt x="2370" y="6573"/>
                    <a:pt x="2716" y="6811"/>
                  </a:cubicBezTo>
                  <a:lnTo>
                    <a:pt x="2716" y="6882"/>
                  </a:lnTo>
                  <a:cubicBezTo>
                    <a:pt x="2751" y="7299"/>
                    <a:pt x="3049" y="8061"/>
                    <a:pt x="3728" y="8418"/>
                  </a:cubicBezTo>
                  <a:cubicBezTo>
                    <a:pt x="3978" y="8549"/>
                    <a:pt x="4240" y="8609"/>
                    <a:pt x="4501" y="8609"/>
                  </a:cubicBezTo>
                  <a:cubicBezTo>
                    <a:pt x="4942" y="8609"/>
                    <a:pt x="5359" y="8442"/>
                    <a:pt x="5704" y="8263"/>
                  </a:cubicBezTo>
                  <a:cubicBezTo>
                    <a:pt x="5883" y="8549"/>
                    <a:pt x="6109" y="8787"/>
                    <a:pt x="6371" y="8990"/>
                  </a:cubicBezTo>
                  <a:cubicBezTo>
                    <a:pt x="6859" y="9347"/>
                    <a:pt x="7430" y="9549"/>
                    <a:pt x="8038" y="9549"/>
                  </a:cubicBezTo>
                  <a:cubicBezTo>
                    <a:pt x="8704" y="9549"/>
                    <a:pt x="9323" y="9359"/>
                    <a:pt x="9859" y="9025"/>
                  </a:cubicBezTo>
                  <a:lnTo>
                    <a:pt x="10705" y="9585"/>
                  </a:lnTo>
                  <a:cubicBezTo>
                    <a:pt x="10752" y="9621"/>
                    <a:pt x="10776" y="9680"/>
                    <a:pt x="10776" y="9740"/>
                  </a:cubicBezTo>
                  <a:cubicBezTo>
                    <a:pt x="10800" y="9811"/>
                    <a:pt x="10705" y="9906"/>
                    <a:pt x="10597" y="9906"/>
                  </a:cubicBezTo>
                  <a:lnTo>
                    <a:pt x="4478" y="9906"/>
                  </a:lnTo>
                  <a:cubicBezTo>
                    <a:pt x="2596" y="9906"/>
                    <a:pt x="1061" y="8371"/>
                    <a:pt x="1061" y="6477"/>
                  </a:cubicBezTo>
                  <a:lnTo>
                    <a:pt x="1061" y="4477"/>
                  </a:lnTo>
                  <a:cubicBezTo>
                    <a:pt x="1120" y="4489"/>
                    <a:pt x="1180" y="4489"/>
                    <a:pt x="1251" y="4489"/>
                  </a:cubicBezTo>
                  <a:cubicBezTo>
                    <a:pt x="1346" y="4489"/>
                    <a:pt x="1418" y="4418"/>
                    <a:pt x="1418" y="4322"/>
                  </a:cubicBezTo>
                  <a:cubicBezTo>
                    <a:pt x="1418" y="4239"/>
                    <a:pt x="1346" y="4156"/>
                    <a:pt x="1251" y="4156"/>
                  </a:cubicBezTo>
                  <a:cubicBezTo>
                    <a:pt x="751" y="4156"/>
                    <a:pt x="346" y="3763"/>
                    <a:pt x="346" y="3251"/>
                  </a:cubicBezTo>
                  <a:lnTo>
                    <a:pt x="346" y="3072"/>
                  </a:lnTo>
                  <a:cubicBezTo>
                    <a:pt x="346" y="2870"/>
                    <a:pt x="513" y="2703"/>
                    <a:pt x="715" y="2703"/>
                  </a:cubicBezTo>
                  <a:close/>
                  <a:moveTo>
                    <a:pt x="715" y="0"/>
                  </a:moveTo>
                  <a:cubicBezTo>
                    <a:pt x="418" y="0"/>
                    <a:pt x="203" y="239"/>
                    <a:pt x="203" y="524"/>
                  </a:cubicBezTo>
                  <a:cubicBezTo>
                    <a:pt x="203" y="810"/>
                    <a:pt x="418" y="1036"/>
                    <a:pt x="691" y="1048"/>
                  </a:cubicBezTo>
                  <a:lnTo>
                    <a:pt x="953" y="2322"/>
                  </a:lnTo>
                  <a:lnTo>
                    <a:pt x="715" y="2322"/>
                  </a:lnTo>
                  <a:cubicBezTo>
                    <a:pt x="334" y="2322"/>
                    <a:pt x="1" y="2644"/>
                    <a:pt x="1" y="3037"/>
                  </a:cubicBezTo>
                  <a:lnTo>
                    <a:pt x="1" y="3215"/>
                  </a:lnTo>
                  <a:cubicBezTo>
                    <a:pt x="1" y="3727"/>
                    <a:pt x="299" y="4156"/>
                    <a:pt x="715" y="4358"/>
                  </a:cubicBezTo>
                  <a:lnTo>
                    <a:pt x="715" y="6466"/>
                  </a:lnTo>
                  <a:cubicBezTo>
                    <a:pt x="715" y="8549"/>
                    <a:pt x="2418" y="10228"/>
                    <a:pt x="4478" y="10228"/>
                  </a:cubicBezTo>
                  <a:lnTo>
                    <a:pt x="10597" y="10228"/>
                  </a:lnTo>
                  <a:cubicBezTo>
                    <a:pt x="10883" y="10228"/>
                    <a:pt x="11121" y="9990"/>
                    <a:pt x="11121" y="9716"/>
                  </a:cubicBezTo>
                  <a:cubicBezTo>
                    <a:pt x="11121" y="9549"/>
                    <a:pt x="11038" y="9383"/>
                    <a:pt x="10895" y="9299"/>
                  </a:cubicBezTo>
                  <a:lnTo>
                    <a:pt x="10157" y="8799"/>
                  </a:lnTo>
                  <a:cubicBezTo>
                    <a:pt x="10955" y="8180"/>
                    <a:pt x="11479" y="7192"/>
                    <a:pt x="11479" y="6096"/>
                  </a:cubicBezTo>
                  <a:cubicBezTo>
                    <a:pt x="11479" y="3739"/>
                    <a:pt x="9574" y="1834"/>
                    <a:pt x="7216" y="1834"/>
                  </a:cubicBezTo>
                  <a:cubicBezTo>
                    <a:pt x="5894" y="1834"/>
                    <a:pt x="4704" y="2346"/>
                    <a:pt x="3859" y="3251"/>
                  </a:cubicBezTo>
                  <a:cubicBezTo>
                    <a:pt x="3108" y="4072"/>
                    <a:pt x="2692" y="5168"/>
                    <a:pt x="2680" y="6335"/>
                  </a:cubicBezTo>
                  <a:cubicBezTo>
                    <a:pt x="2549" y="6168"/>
                    <a:pt x="2477" y="5977"/>
                    <a:pt x="2477" y="5751"/>
                  </a:cubicBezTo>
                  <a:lnTo>
                    <a:pt x="2477" y="3418"/>
                  </a:lnTo>
                  <a:cubicBezTo>
                    <a:pt x="2477" y="3001"/>
                    <a:pt x="2215" y="2632"/>
                    <a:pt x="1882" y="2453"/>
                  </a:cubicBezTo>
                  <a:lnTo>
                    <a:pt x="2156" y="1060"/>
                  </a:lnTo>
                  <a:cubicBezTo>
                    <a:pt x="2442" y="1048"/>
                    <a:pt x="2656" y="810"/>
                    <a:pt x="2656" y="548"/>
                  </a:cubicBezTo>
                  <a:cubicBezTo>
                    <a:pt x="2656" y="251"/>
                    <a:pt x="2418" y="24"/>
                    <a:pt x="2132" y="24"/>
                  </a:cubicBezTo>
                  <a:cubicBezTo>
                    <a:pt x="1834" y="24"/>
                    <a:pt x="1608" y="262"/>
                    <a:pt x="1608" y="548"/>
                  </a:cubicBezTo>
                  <a:cubicBezTo>
                    <a:pt x="1608" y="727"/>
                    <a:pt x="1703" y="882"/>
                    <a:pt x="1846" y="977"/>
                  </a:cubicBezTo>
                  <a:lnTo>
                    <a:pt x="1561" y="2358"/>
                  </a:lnTo>
                  <a:cubicBezTo>
                    <a:pt x="1525" y="2358"/>
                    <a:pt x="1477" y="2346"/>
                    <a:pt x="1418" y="2346"/>
                  </a:cubicBezTo>
                  <a:lnTo>
                    <a:pt x="1287" y="2346"/>
                  </a:lnTo>
                  <a:lnTo>
                    <a:pt x="1001" y="977"/>
                  </a:lnTo>
                  <a:cubicBezTo>
                    <a:pt x="1144" y="882"/>
                    <a:pt x="1239" y="715"/>
                    <a:pt x="1239" y="524"/>
                  </a:cubicBezTo>
                  <a:cubicBezTo>
                    <a:pt x="1239" y="227"/>
                    <a:pt x="1001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5" name="Google Shape;11825;p86"/>
          <p:cNvSpPr/>
          <p:nvPr/>
        </p:nvSpPr>
        <p:spPr>
          <a:xfrm>
            <a:off x="3597837" y="3005594"/>
            <a:ext cx="368832" cy="281600"/>
          </a:xfrm>
          <a:custGeom>
            <a:avLst/>
            <a:gdLst/>
            <a:ahLst/>
            <a:cxnLst/>
            <a:rect l="l" t="t" r="r" b="b"/>
            <a:pathLst>
              <a:path w="11526" h="8800" extrusionOk="0">
                <a:moveTo>
                  <a:pt x="5787" y="3215"/>
                </a:moveTo>
                <a:cubicBezTo>
                  <a:pt x="5894" y="3215"/>
                  <a:pt x="5977" y="3299"/>
                  <a:pt x="5977" y="3406"/>
                </a:cubicBezTo>
                <a:cubicBezTo>
                  <a:pt x="5977" y="3501"/>
                  <a:pt x="5894" y="3596"/>
                  <a:pt x="5787" y="3596"/>
                </a:cubicBezTo>
                <a:cubicBezTo>
                  <a:pt x="5679" y="3596"/>
                  <a:pt x="5596" y="3501"/>
                  <a:pt x="5596" y="3406"/>
                </a:cubicBezTo>
                <a:cubicBezTo>
                  <a:pt x="5596" y="3299"/>
                  <a:pt x="5679" y="3215"/>
                  <a:pt x="5787" y="3215"/>
                </a:cubicBezTo>
                <a:close/>
                <a:moveTo>
                  <a:pt x="10632" y="346"/>
                </a:moveTo>
                <a:cubicBezTo>
                  <a:pt x="10894" y="346"/>
                  <a:pt x="11049" y="394"/>
                  <a:pt x="11133" y="489"/>
                </a:cubicBezTo>
                <a:cubicBezTo>
                  <a:pt x="11192" y="537"/>
                  <a:pt x="11192" y="620"/>
                  <a:pt x="11192" y="703"/>
                </a:cubicBezTo>
                <a:cubicBezTo>
                  <a:pt x="11192" y="858"/>
                  <a:pt x="11049" y="1084"/>
                  <a:pt x="10918" y="1334"/>
                </a:cubicBezTo>
                <a:lnTo>
                  <a:pt x="10787" y="1560"/>
                </a:lnTo>
                <a:cubicBezTo>
                  <a:pt x="10656" y="1346"/>
                  <a:pt x="10394" y="1096"/>
                  <a:pt x="9942" y="953"/>
                </a:cubicBezTo>
                <a:cubicBezTo>
                  <a:pt x="9922" y="945"/>
                  <a:pt x="9902" y="941"/>
                  <a:pt x="9882" y="941"/>
                </a:cubicBezTo>
                <a:cubicBezTo>
                  <a:pt x="9817" y="941"/>
                  <a:pt x="9755" y="982"/>
                  <a:pt x="9728" y="1037"/>
                </a:cubicBezTo>
                <a:cubicBezTo>
                  <a:pt x="9680" y="1132"/>
                  <a:pt x="9728" y="1227"/>
                  <a:pt x="9835" y="1275"/>
                </a:cubicBezTo>
                <a:cubicBezTo>
                  <a:pt x="10442" y="1489"/>
                  <a:pt x="10597" y="1882"/>
                  <a:pt x="10609" y="1941"/>
                </a:cubicBezTo>
                <a:cubicBezTo>
                  <a:pt x="10418" y="2394"/>
                  <a:pt x="10299" y="2894"/>
                  <a:pt x="10490" y="3477"/>
                </a:cubicBezTo>
                <a:cubicBezTo>
                  <a:pt x="10501" y="3537"/>
                  <a:pt x="10501" y="3585"/>
                  <a:pt x="10454" y="3632"/>
                </a:cubicBezTo>
                <a:cubicBezTo>
                  <a:pt x="10192" y="3977"/>
                  <a:pt x="8823" y="4108"/>
                  <a:pt x="8239" y="4132"/>
                </a:cubicBezTo>
                <a:cubicBezTo>
                  <a:pt x="7799" y="4156"/>
                  <a:pt x="7376" y="4165"/>
                  <a:pt x="7041" y="4165"/>
                </a:cubicBezTo>
                <a:cubicBezTo>
                  <a:pt x="6706" y="4165"/>
                  <a:pt x="6459" y="4156"/>
                  <a:pt x="6370" y="4144"/>
                </a:cubicBezTo>
                <a:cubicBezTo>
                  <a:pt x="6346" y="4108"/>
                  <a:pt x="6334" y="4073"/>
                  <a:pt x="6322" y="4037"/>
                </a:cubicBezTo>
                <a:cubicBezTo>
                  <a:pt x="6310" y="4025"/>
                  <a:pt x="6322" y="3966"/>
                  <a:pt x="6322" y="3966"/>
                </a:cubicBezTo>
                <a:cubicBezTo>
                  <a:pt x="6346" y="3835"/>
                  <a:pt x="6763" y="2906"/>
                  <a:pt x="7525" y="2037"/>
                </a:cubicBezTo>
                <a:cubicBezTo>
                  <a:pt x="7763" y="1751"/>
                  <a:pt x="8061" y="1465"/>
                  <a:pt x="8406" y="1203"/>
                </a:cubicBezTo>
                <a:cubicBezTo>
                  <a:pt x="8692" y="1156"/>
                  <a:pt x="8954" y="1156"/>
                  <a:pt x="9192" y="1156"/>
                </a:cubicBezTo>
                <a:cubicBezTo>
                  <a:pt x="9287" y="1156"/>
                  <a:pt x="9370" y="1096"/>
                  <a:pt x="9370" y="1001"/>
                </a:cubicBezTo>
                <a:cubicBezTo>
                  <a:pt x="9382" y="918"/>
                  <a:pt x="9311" y="822"/>
                  <a:pt x="9204" y="822"/>
                </a:cubicBezTo>
                <a:lnTo>
                  <a:pt x="8954" y="822"/>
                </a:lnTo>
                <a:cubicBezTo>
                  <a:pt x="9442" y="548"/>
                  <a:pt x="10013" y="346"/>
                  <a:pt x="10632" y="346"/>
                </a:cubicBezTo>
                <a:close/>
                <a:moveTo>
                  <a:pt x="917" y="334"/>
                </a:moveTo>
                <a:cubicBezTo>
                  <a:pt x="1548" y="334"/>
                  <a:pt x="2108" y="537"/>
                  <a:pt x="2596" y="810"/>
                </a:cubicBezTo>
                <a:lnTo>
                  <a:pt x="2358" y="810"/>
                </a:lnTo>
                <a:cubicBezTo>
                  <a:pt x="2274" y="810"/>
                  <a:pt x="2191" y="894"/>
                  <a:pt x="2191" y="989"/>
                </a:cubicBezTo>
                <a:cubicBezTo>
                  <a:pt x="2191" y="1084"/>
                  <a:pt x="2286" y="1156"/>
                  <a:pt x="2381" y="1156"/>
                </a:cubicBezTo>
                <a:cubicBezTo>
                  <a:pt x="2438" y="1153"/>
                  <a:pt x="2495" y="1151"/>
                  <a:pt x="2554" y="1151"/>
                </a:cubicBezTo>
                <a:cubicBezTo>
                  <a:pt x="2745" y="1151"/>
                  <a:pt x="2949" y="1167"/>
                  <a:pt x="3167" y="1203"/>
                </a:cubicBezTo>
                <a:cubicBezTo>
                  <a:pt x="3501" y="1465"/>
                  <a:pt x="3798" y="1763"/>
                  <a:pt x="4036" y="2037"/>
                </a:cubicBezTo>
                <a:cubicBezTo>
                  <a:pt x="4798" y="2918"/>
                  <a:pt x="5227" y="3823"/>
                  <a:pt x="5251" y="3966"/>
                </a:cubicBezTo>
                <a:lnTo>
                  <a:pt x="5251" y="4061"/>
                </a:lnTo>
                <a:cubicBezTo>
                  <a:pt x="5227" y="4085"/>
                  <a:pt x="5215" y="4120"/>
                  <a:pt x="5203" y="4168"/>
                </a:cubicBezTo>
                <a:cubicBezTo>
                  <a:pt x="5120" y="4168"/>
                  <a:pt x="4867" y="4174"/>
                  <a:pt x="4525" y="4174"/>
                </a:cubicBezTo>
                <a:cubicBezTo>
                  <a:pt x="4182" y="4174"/>
                  <a:pt x="3751" y="4168"/>
                  <a:pt x="3310" y="4144"/>
                </a:cubicBezTo>
                <a:cubicBezTo>
                  <a:pt x="2751" y="4085"/>
                  <a:pt x="1369" y="3966"/>
                  <a:pt x="1096" y="3608"/>
                </a:cubicBezTo>
                <a:cubicBezTo>
                  <a:pt x="1072" y="3573"/>
                  <a:pt x="1048" y="3525"/>
                  <a:pt x="1072" y="3465"/>
                </a:cubicBezTo>
                <a:cubicBezTo>
                  <a:pt x="1262" y="2894"/>
                  <a:pt x="1143" y="2382"/>
                  <a:pt x="953" y="1930"/>
                </a:cubicBezTo>
                <a:cubicBezTo>
                  <a:pt x="965" y="1870"/>
                  <a:pt x="1096" y="1465"/>
                  <a:pt x="1727" y="1263"/>
                </a:cubicBezTo>
                <a:cubicBezTo>
                  <a:pt x="1798" y="1227"/>
                  <a:pt x="1858" y="1156"/>
                  <a:pt x="1846" y="1072"/>
                </a:cubicBezTo>
                <a:cubicBezTo>
                  <a:pt x="1825" y="981"/>
                  <a:pt x="1753" y="924"/>
                  <a:pt x="1666" y="924"/>
                </a:cubicBezTo>
                <a:cubicBezTo>
                  <a:pt x="1651" y="924"/>
                  <a:pt x="1635" y="926"/>
                  <a:pt x="1619" y="929"/>
                </a:cubicBezTo>
                <a:cubicBezTo>
                  <a:pt x="1155" y="1084"/>
                  <a:pt x="905" y="1346"/>
                  <a:pt x="774" y="1549"/>
                </a:cubicBezTo>
                <a:lnTo>
                  <a:pt x="631" y="1322"/>
                </a:lnTo>
                <a:cubicBezTo>
                  <a:pt x="500" y="1072"/>
                  <a:pt x="369" y="846"/>
                  <a:pt x="369" y="691"/>
                </a:cubicBezTo>
                <a:cubicBezTo>
                  <a:pt x="369" y="620"/>
                  <a:pt x="369" y="537"/>
                  <a:pt x="429" y="477"/>
                </a:cubicBezTo>
                <a:cubicBezTo>
                  <a:pt x="500" y="382"/>
                  <a:pt x="667" y="334"/>
                  <a:pt x="917" y="334"/>
                </a:cubicBezTo>
                <a:close/>
                <a:moveTo>
                  <a:pt x="6680" y="4478"/>
                </a:moveTo>
                <a:lnTo>
                  <a:pt x="8751" y="5716"/>
                </a:lnTo>
                <a:lnTo>
                  <a:pt x="8751" y="5716"/>
                </a:lnTo>
                <a:lnTo>
                  <a:pt x="7108" y="5609"/>
                </a:lnTo>
                <a:lnTo>
                  <a:pt x="6501" y="4870"/>
                </a:lnTo>
                <a:lnTo>
                  <a:pt x="6453" y="4478"/>
                </a:lnTo>
                <a:close/>
                <a:moveTo>
                  <a:pt x="5120" y="4478"/>
                </a:moveTo>
                <a:cubicBezTo>
                  <a:pt x="5096" y="4597"/>
                  <a:pt x="5084" y="4728"/>
                  <a:pt x="5072" y="4882"/>
                </a:cubicBezTo>
                <a:lnTo>
                  <a:pt x="4441" y="5609"/>
                </a:lnTo>
                <a:lnTo>
                  <a:pt x="2810" y="5716"/>
                </a:lnTo>
                <a:lnTo>
                  <a:pt x="4882" y="4478"/>
                </a:lnTo>
                <a:close/>
                <a:moveTo>
                  <a:pt x="2322" y="4358"/>
                </a:moveTo>
                <a:cubicBezTo>
                  <a:pt x="2596" y="4394"/>
                  <a:pt x="2929" y="4430"/>
                  <a:pt x="3298" y="4442"/>
                </a:cubicBezTo>
                <a:cubicBezTo>
                  <a:pt x="3632" y="4466"/>
                  <a:pt x="3941" y="4478"/>
                  <a:pt x="4227" y="4478"/>
                </a:cubicBezTo>
                <a:lnTo>
                  <a:pt x="2060" y="5751"/>
                </a:lnTo>
                <a:lnTo>
                  <a:pt x="1381" y="5799"/>
                </a:lnTo>
                <a:cubicBezTo>
                  <a:pt x="1453" y="5275"/>
                  <a:pt x="1786" y="4775"/>
                  <a:pt x="2322" y="4358"/>
                </a:cubicBezTo>
                <a:close/>
                <a:moveTo>
                  <a:pt x="9239" y="4370"/>
                </a:moveTo>
                <a:cubicBezTo>
                  <a:pt x="9787" y="4775"/>
                  <a:pt x="10097" y="5275"/>
                  <a:pt x="10180" y="5811"/>
                </a:cubicBezTo>
                <a:lnTo>
                  <a:pt x="9489" y="5775"/>
                </a:lnTo>
                <a:lnTo>
                  <a:pt x="7334" y="4489"/>
                </a:lnTo>
                <a:cubicBezTo>
                  <a:pt x="7620" y="4489"/>
                  <a:pt x="7930" y="4478"/>
                  <a:pt x="8251" y="4466"/>
                </a:cubicBezTo>
                <a:cubicBezTo>
                  <a:pt x="8632" y="4442"/>
                  <a:pt x="8954" y="4418"/>
                  <a:pt x="9239" y="4370"/>
                </a:cubicBezTo>
                <a:close/>
                <a:moveTo>
                  <a:pt x="5787" y="3942"/>
                </a:moveTo>
                <a:cubicBezTo>
                  <a:pt x="5846" y="3942"/>
                  <a:pt x="5953" y="4025"/>
                  <a:pt x="6013" y="4180"/>
                </a:cubicBezTo>
                <a:cubicBezTo>
                  <a:pt x="6096" y="4370"/>
                  <a:pt x="6156" y="4656"/>
                  <a:pt x="6156" y="4930"/>
                </a:cubicBezTo>
                <a:cubicBezTo>
                  <a:pt x="6156" y="5216"/>
                  <a:pt x="6108" y="5501"/>
                  <a:pt x="6013" y="5692"/>
                </a:cubicBezTo>
                <a:cubicBezTo>
                  <a:pt x="5953" y="5847"/>
                  <a:pt x="5858" y="5930"/>
                  <a:pt x="5787" y="5930"/>
                </a:cubicBezTo>
                <a:cubicBezTo>
                  <a:pt x="5715" y="5930"/>
                  <a:pt x="5620" y="5847"/>
                  <a:pt x="5560" y="5692"/>
                </a:cubicBezTo>
                <a:cubicBezTo>
                  <a:pt x="5477" y="5501"/>
                  <a:pt x="5418" y="5216"/>
                  <a:pt x="5418" y="4930"/>
                </a:cubicBezTo>
                <a:cubicBezTo>
                  <a:pt x="5418" y="4656"/>
                  <a:pt x="5453" y="4370"/>
                  <a:pt x="5560" y="4180"/>
                </a:cubicBezTo>
                <a:cubicBezTo>
                  <a:pt x="5632" y="4025"/>
                  <a:pt x="5727" y="3942"/>
                  <a:pt x="5787" y="3942"/>
                </a:cubicBezTo>
                <a:close/>
                <a:moveTo>
                  <a:pt x="5096" y="5370"/>
                </a:moveTo>
                <a:cubicBezTo>
                  <a:pt x="5179" y="5787"/>
                  <a:pt x="5334" y="6097"/>
                  <a:pt x="5548" y="6216"/>
                </a:cubicBezTo>
                <a:cubicBezTo>
                  <a:pt x="5477" y="6442"/>
                  <a:pt x="5298" y="6859"/>
                  <a:pt x="5084" y="7275"/>
                </a:cubicBezTo>
                <a:cubicBezTo>
                  <a:pt x="4906" y="7633"/>
                  <a:pt x="4739" y="7895"/>
                  <a:pt x="4584" y="8109"/>
                </a:cubicBezTo>
                <a:cubicBezTo>
                  <a:pt x="4358" y="8407"/>
                  <a:pt x="4203" y="8442"/>
                  <a:pt x="4144" y="8466"/>
                </a:cubicBezTo>
                <a:cubicBezTo>
                  <a:pt x="4068" y="8471"/>
                  <a:pt x="3994" y="8474"/>
                  <a:pt x="3920" y="8474"/>
                </a:cubicBezTo>
                <a:cubicBezTo>
                  <a:pt x="3493" y="8474"/>
                  <a:pt x="3094" y="8384"/>
                  <a:pt x="2739" y="8180"/>
                </a:cubicBezTo>
                <a:lnTo>
                  <a:pt x="2977" y="7895"/>
                </a:lnTo>
                <a:cubicBezTo>
                  <a:pt x="3036" y="7823"/>
                  <a:pt x="3012" y="7716"/>
                  <a:pt x="2953" y="7656"/>
                </a:cubicBezTo>
                <a:cubicBezTo>
                  <a:pt x="2924" y="7632"/>
                  <a:pt x="2889" y="7622"/>
                  <a:pt x="2854" y="7622"/>
                </a:cubicBezTo>
                <a:cubicBezTo>
                  <a:pt x="2803" y="7622"/>
                  <a:pt x="2750" y="7645"/>
                  <a:pt x="2715" y="7680"/>
                </a:cubicBezTo>
                <a:lnTo>
                  <a:pt x="2453" y="7990"/>
                </a:lnTo>
                <a:cubicBezTo>
                  <a:pt x="2215" y="7811"/>
                  <a:pt x="1989" y="7573"/>
                  <a:pt x="1786" y="7275"/>
                </a:cubicBezTo>
                <a:cubicBezTo>
                  <a:pt x="1524" y="6918"/>
                  <a:pt x="1393" y="6525"/>
                  <a:pt x="1369" y="6156"/>
                </a:cubicBezTo>
                <a:lnTo>
                  <a:pt x="4144" y="5978"/>
                </a:lnTo>
                <a:lnTo>
                  <a:pt x="3179" y="7121"/>
                </a:lnTo>
                <a:cubicBezTo>
                  <a:pt x="3120" y="7204"/>
                  <a:pt x="3132" y="7299"/>
                  <a:pt x="3191" y="7359"/>
                </a:cubicBezTo>
                <a:cubicBezTo>
                  <a:pt x="3227" y="7395"/>
                  <a:pt x="3274" y="7406"/>
                  <a:pt x="3298" y="7406"/>
                </a:cubicBezTo>
                <a:cubicBezTo>
                  <a:pt x="3346" y="7406"/>
                  <a:pt x="3393" y="7395"/>
                  <a:pt x="3429" y="7347"/>
                </a:cubicBezTo>
                <a:lnTo>
                  <a:pt x="5096" y="5370"/>
                </a:lnTo>
                <a:close/>
                <a:moveTo>
                  <a:pt x="6465" y="5370"/>
                </a:moveTo>
                <a:lnTo>
                  <a:pt x="8132" y="7335"/>
                </a:lnTo>
                <a:cubicBezTo>
                  <a:pt x="8168" y="7371"/>
                  <a:pt x="8215" y="7395"/>
                  <a:pt x="8275" y="7395"/>
                </a:cubicBezTo>
                <a:cubicBezTo>
                  <a:pt x="8311" y="7395"/>
                  <a:pt x="8346" y="7371"/>
                  <a:pt x="8370" y="7347"/>
                </a:cubicBezTo>
                <a:cubicBezTo>
                  <a:pt x="8454" y="7287"/>
                  <a:pt x="8454" y="7180"/>
                  <a:pt x="8394" y="7109"/>
                </a:cubicBezTo>
                <a:lnTo>
                  <a:pt x="7418" y="5966"/>
                </a:lnTo>
                <a:lnTo>
                  <a:pt x="10204" y="6144"/>
                </a:lnTo>
                <a:cubicBezTo>
                  <a:pt x="10180" y="6513"/>
                  <a:pt x="10037" y="6906"/>
                  <a:pt x="9787" y="7275"/>
                </a:cubicBezTo>
                <a:cubicBezTo>
                  <a:pt x="9585" y="7573"/>
                  <a:pt x="9358" y="7811"/>
                  <a:pt x="9120" y="7990"/>
                </a:cubicBezTo>
                <a:lnTo>
                  <a:pt x="8847" y="7668"/>
                </a:lnTo>
                <a:cubicBezTo>
                  <a:pt x="8815" y="7631"/>
                  <a:pt x="8774" y="7613"/>
                  <a:pt x="8731" y="7613"/>
                </a:cubicBezTo>
                <a:cubicBezTo>
                  <a:pt x="8691" y="7613"/>
                  <a:pt x="8648" y="7628"/>
                  <a:pt x="8608" y="7656"/>
                </a:cubicBezTo>
                <a:cubicBezTo>
                  <a:pt x="8537" y="7716"/>
                  <a:pt x="8537" y="7823"/>
                  <a:pt x="8596" y="7895"/>
                </a:cubicBezTo>
                <a:lnTo>
                  <a:pt x="8835" y="8180"/>
                </a:lnTo>
                <a:cubicBezTo>
                  <a:pt x="8479" y="8384"/>
                  <a:pt x="8080" y="8474"/>
                  <a:pt x="7645" y="8474"/>
                </a:cubicBezTo>
                <a:cubicBezTo>
                  <a:pt x="7571" y="8474"/>
                  <a:pt x="7495" y="8471"/>
                  <a:pt x="7418" y="8466"/>
                </a:cubicBezTo>
                <a:cubicBezTo>
                  <a:pt x="7358" y="8466"/>
                  <a:pt x="7215" y="8407"/>
                  <a:pt x="6989" y="8109"/>
                </a:cubicBezTo>
                <a:cubicBezTo>
                  <a:pt x="6822" y="7895"/>
                  <a:pt x="6668" y="7609"/>
                  <a:pt x="6489" y="7275"/>
                </a:cubicBezTo>
                <a:cubicBezTo>
                  <a:pt x="6275" y="6859"/>
                  <a:pt x="6096" y="6442"/>
                  <a:pt x="6013" y="6216"/>
                </a:cubicBezTo>
                <a:cubicBezTo>
                  <a:pt x="6227" y="6097"/>
                  <a:pt x="6394" y="5763"/>
                  <a:pt x="6465" y="5370"/>
                </a:cubicBezTo>
                <a:close/>
                <a:moveTo>
                  <a:pt x="869" y="1"/>
                </a:moveTo>
                <a:cubicBezTo>
                  <a:pt x="500" y="1"/>
                  <a:pt x="262" y="84"/>
                  <a:pt x="119" y="263"/>
                </a:cubicBezTo>
                <a:cubicBezTo>
                  <a:pt x="0" y="429"/>
                  <a:pt x="0" y="608"/>
                  <a:pt x="0" y="703"/>
                </a:cubicBezTo>
                <a:cubicBezTo>
                  <a:pt x="0" y="953"/>
                  <a:pt x="143" y="1203"/>
                  <a:pt x="310" y="1501"/>
                </a:cubicBezTo>
                <a:cubicBezTo>
                  <a:pt x="595" y="2001"/>
                  <a:pt x="965" y="2644"/>
                  <a:pt x="715" y="3358"/>
                </a:cubicBezTo>
                <a:cubicBezTo>
                  <a:pt x="655" y="3525"/>
                  <a:pt x="679" y="3680"/>
                  <a:pt x="786" y="3823"/>
                </a:cubicBezTo>
                <a:cubicBezTo>
                  <a:pt x="929" y="4025"/>
                  <a:pt x="1286" y="4192"/>
                  <a:pt x="1822" y="4299"/>
                </a:cubicBezTo>
                <a:cubicBezTo>
                  <a:pt x="857" y="5156"/>
                  <a:pt x="715" y="6394"/>
                  <a:pt x="1453" y="7466"/>
                </a:cubicBezTo>
                <a:cubicBezTo>
                  <a:pt x="1858" y="8026"/>
                  <a:pt x="2322" y="8418"/>
                  <a:pt x="2834" y="8621"/>
                </a:cubicBezTo>
                <a:cubicBezTo>
                  <a:pt x="3155" y="8740"/>
                  <a:pt x="3477" y="8799"/>
                  <a:pt x="3834" y="8799"/>
                </a:cubicBezTo>
                <a:cubicBezTo>
                  <a:pt x="3929" y="8799"/>
                  <a:pt x="4024" y="8799"/>
                  <a:pt x="4120" y="8788"/>
                </a:cubicBezTo>
                <a:cubicBezTo>
                  <a:pt x="4322" y="8776"/>
                  <a:pt x="4548" y="8609"/>
                  <a:pt x="4786" y="8311"/>
                </a:cubicBezTo>
                <a:cubicBezTo>
                  <a:pt x="4953" y="8085"/>
                  <a:pt x="5144" y="7787"/>
                  <a:pt x="5322" y="7418"/>
                </a:cubicBezTo>
                <a:cubicBezTo>
                  <a:pt x="5418" y="7252"/>
                  <a:pt x="5489" y="7097"/>
                  <a:pt x="5548" y="6942"/>
                </a:cubicBezTo>
                <a:lnTo>
                  <a:pt x="5548" y="7537"/>
                </a:lnTo>
                <a:cubicBezTo>
                  <a:pt x="5548" y="7633"/>
                  <a:pt x="5620" y="7704"/>
                  <a:pt x="5715" y="7704"/>
                </a:cubicBezTo>
                <a:cubicBezTo>
                  <a:pt x="5799" y="7704"/>
                  <a:pt x="5870" y="7633"/>
                  <a:pt x="5870" y="7537"/>
                </a:cubicBezTo>
                <a:lnTo>
                  <a:pt x="5870" y="6954"/>
                </a:lnTo>
                <a:cubicBezTo>
                  <a:pt x="5929" y="7109"/>
                  <a:pt x="6013" y="7252"/>
                  <a:pt x="6096" y="7418"/>
                </a:cubicBezTo>
                <a:cubicBezTo>
                  <a:pt x="6287" y="7787"/>
                  <a:pt x="6465" y="8085"/>
                  <a:pt x="6632" y="8311"/>
                </a:cubicBezTo>
                <a:cubicBezTo>
                  <a:pt x="6870" y="8621"/>
                  <a:pt x="7096" y="8776"/>
                  <a:pt x="7299" y="8788"/>
                </a:cubicBezTo>
                <a:cubicBezTo>
                  <a:pt x="7406" y="8799"/>
                  <a:pt x="7501" y="8799"/>
                  <a:pt x="7584" y="8799"/>
                </a:cubicBezTo>
                <a:cubicBezTo>
                  <a:pt x="7942" y="8799"/>
                  <a:pt x="8275" y="8740"/>
                  <a:pt x="8585" y="8621"/>
                </a:cubicBezTo>
                <a:cubicBezTo>
                  <a:pt x="9108" y="8418"/>
                  <a:pt x="9585" y="8026"/>
                  <a:pt x="9966" y="7466"/>
                </a:cubicBezTo>
                <a:cubicBezTo>
                  <a:pt x="10728" y="6394"/>
                  <a:pt x="10561" y="5156"/>
                  <a:pt x="9597" y="4299"/>
                </a:cubicBezTo>
                <a:cubicBezTo>
                  <a:pt x="10144" y="4192"/>
                  <a:pt x="10490" y="4025"/>
                  <a:pt x="10632" y="3823"/>
                </a:cubicBezTo>
                <a:cubicBezTo>
                  <a:pt x="10740" y="3680"/>
                  <a:pt x="10775" y="3525"/>
                  <a:pt x="10716" y="3358"/>
                </a:cubicBezTo>
                <a:cubicBezTo>
                  <a:pt x="10478" y="2644"/>
                  <a:pt x="10835" y="2001"/>
                  <a:pt x="11109" y="1501"/>
                </a:cubicBezTo>
                <a:cubicBezTo>
                  <a:pt x="11275" y="1203"/>
                  <a:pt x="11430" y="941"/>
                  <a:pt x="11430" y="703"/>
                </a:cubicBezTo>
                <a:cubicBezTo>
                  <a:pt x="11525" y="608"/>
                  <a:pt x="11525" y="406"/>
                  <a:pt x="11394" y="263"/>
                </a:cubicBezTo>
                <a:cubicBezTo>
                  <a:pt x="11252" y="84"/>
                  <a:pt x="11013" y="1"/>
                  <a:pt x="10632" y="1"/>
                </a:cubicBezTo>
                <a:cubicBezTo>
                  <a:pt x="9120" y="1"/>
                  <a:pt x="7942" y="989"/>
                  <a:pt x="7215" y="1846"/>
                </a:cubicBezTo>
                <a:cubicBezTo>
                  <a:pt x="6787" y="2346"/>
                  <a:pt x="6465" y="2834"/>
                  <a:pt x="6287" y="3144"/>
                </a:cubicBezTo>
                <a:cubicBezTo>
                  <a:pt x="6275" y="3168"/>
                  <a:pt x="6275" y="3180"/>
                  <a:pt x="6263" y="3204"/>
                </a:cubicBezTo>
                <a:cubicBezTo>
                  <a:pt x="6227" y="3132"/>
                  <a:pt x="6180" y="3061"/>
                  <a:pt x="6120" y="3013"/>
                </a:cubicBezTo>
                <a:cubicBezTo>
                  <a:pt x="6168" y="2846"/>
                  <a:pt x="6287" y="2442"/>
                  <a:pt x="6441" y="2013"/>
                </a:cubicBezTo>
                <a:cubicBezTo>
                  <a:pt x="6775" y="1084"/>
                  <a:pt x="6977" y="1049"/>
                  <a:pt x="6977" y="1049"/>
                </a:cubicBezTo>
                <a:cubicBezTo>
                  <a:pt x="6977" y="1049"/>
                  <a:pt x="7001" y="1060"/>
                  <a:pt x="7049" y="1144"/>
                </a:cubicBezTo>
                <a:cubicBezTo>
                  <a:pt x="7081" y="1193"/>
                  <a:pt x="7136" y="1225"/>
                  <a:pt x="7195" y="1225"/>
                </a:cubicBezTo>
                <a:cubicBezTo>
                  <a:pt x="7221" y="1225"/>
                  <a:pt x="7249" y="1218"/>
                  <a:pt x="7275" y="1203"/>
                </a:cubicBezTo>
                <a:cubicBezTo>
                  <a:pt x="7346" y="1156"/>
                  <a:pt x="7382" y="1049"/>
                  <a:pt x="7334" y="977"/>
                </a:cubicBezTo>
                <a:cubicBezTo>
                  <a:pt x="7205" y="779"/>
                  <a:pt x="7068" y="721"/>
                  <a:pt x="6971" y="721"/>
                </a:cubicBezTo>
                <a:cubicBezTo>
                  <a:pt x="6951" y="721"/>
                  <a:pt x="6934" y="723"/>
                  <a:pt x="6918" y="727"/>
                </a:cubicBezTo>
                <a:cubicBezTo>
                  <a:pt x="6561" y="763"/>
                  <a:pt x="6287" y="1394"/>
                  <a:pt x="6096" y="1930"/>
                </a:cubicBezTo>
                <a:cubicBezTo>
                  <a:pt x="5965" y="2311"/>
                  <a:pt x="5858" y="2692"/>
                  <a:pt x="5799" y="2870"/>
                </a:cubicBezTo>
                <a:lnTo>
                  <a:pt x="5715" y="2870"/>
                </a:lnTo>
                <a:cubicBezTo>
                  <a:pt x="5668" y="2668"/>
                  <a:pt x="5548" y="2299"/>
                  <a:pt x="5418" y="1930"/>
                </a:cubicBezTo>
                <a:cubicBezTo>
                  <a:pt x="5215" y="1394"/>
                  <a:pt x="4953" y="763"/>
                  <a:pt x="4596" y="727"/>
                </a:cubicBezTo>
                <a:cubicBezTo>
                  <a:pt x="4576" y="723"/>
                  <a:pt x="4555" y="721"/>
                  <a:pt x="4533" y="721"/>
                </a:cubicBezTo>
                <a:cubicBezTo>
                  <a:pt x="4422" y="721"/>
                  <a:pt x="4288" y="779"/>
                  <a:pt x="4179" y="977"/>
                </a:cubicBezTo>
                <a:cubicBezTo>
                  <a:pt x="4132" y="1049"/>
                  <a:pt x="4167" y="1156"/>
                  <a:pt x="4239" y="1203"/>
                </a:cubicBezTo>
                <a:cubicBezTo>
                  <a:pt x="4261" y="1214"/>
                  <a:pt x="4286" y="1220"/>
                  <a:pt x="4313" y="1220"/>
                </a:cubicBezTo>
                <a:cubicBezTo>
                  <a:pt x="4371" y="1220"/>
                  <a:pt x="4432" y="1193"/>
                  <a:pt x="4465" y="1144"/>
                </a:cubicBezTo>
                <a:cubicBezTo>
                  <a:pt x="4501" y="1049"/>
                  <a:pt x="4536" y="1049"/>
                  <a:pt x="4536" y="1049"/>
                </a:cubicBezTo>
                <a:cubicBezTo>
                  <a:pt x="4536" y="1049"/>
                  <a:pt x="4727" y="1084"/>
                  <a:pt x="5072" y="2013"/>
                </a:cubicBezTo>
                <a:cubicBezTo>
                  <a:pt x="5215" y="2430"/>
                  <a:pt x="5334" y="2846"/>
                  <a:pt x="5382" y="3013"/>
                </a:cubicBezTo>
                <a:cubicBezTo>
                  <a:pt x="5322" y="3073"/>
                  <a:pt x="5275" y="3132"/>
                  <a:pt x="5251" y="3204"/>
                </a:cubicBezTo>
                <a:cubicBezTo>
                  <a:pt x="5239" y="3180"/>
                  <a:pt x="5215" y="3168"/>
                  <a:pt x="5215" y="3144"/>
                </a:cubicBezTo>
                <a:cubicBezTo>
                  <a:pt x="5037" y="2834"/>
                  <a:pt x="4727" y="2346"/>
                  <a:pt x="4298" y="1846"/>
                </a:cubicBezTo>
                <a:cubicBezTo>
                  <a:pt x="3584" y="989"/>
                  <a:pt x="2393" y="1"/>
                  <a:pt x="86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26" name="Google Shape;11826;p86"/>
          <p:cNvGrpSpPr/>
          <p:nvPr/>
        </p:nvGrpSpPr>
        <p:grpSpPr>
          <a:xfrm>
            <a:off x="3050317" y="2969914"/>
            <a:ext cx="367712" cy="354240"/>
            <a:chOff x="3050317" y="2893714"/>
            <a:chExt cx="367712" cy="354240"/>
          </a:xfrm>
        </p:grpSpPr>
        <p:sp>
          <p:nvSpPr>
            <p:cNvPr id="11827" name="Google Shape;11827;p86"/>
            <p:cNvSpPr/>
            <p:nvPr/>
          </p:nvSpPr>
          <p:spPr>
            <a:xfrm>
              <a:off x="3079661" y="2945010"/>
              <a:ext cx="33184" cy="33184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46"/>
                  </a:moveTo>
                  <a:cubicBezTo>
                    <a:pt x="620" y="346"/>
                    <a:pt x="703" y="430"/>
                    <a:pt x="703" y="537"/>
                  </a:cubicBezTo>
                  <a:cubicBezTo>
                    <a:pt x="691" y="644"/>
                    <a:pt x="620" y="727"/>
                    <a:pt x="513" y="727"/>
                  </a:cubicBezTo>
                  <a:cubicBezTo>
                    <a:pt x="405" y="727"/>
                    <a:pt x="322" y="644"/>
                    <a:pt x="322" y="537"/>
                  </a:cubicBezTo>
                  <a:cubicBezTo>
                    <a:pt x="322" y="430"/>
                    <a:pt x="417" y="346"/>
                    <a:pt x="513" y="346"/>
                  </a:cubicBezTo>
                  <a:close/>
                  <a:moveTo>
                    <a:pt x="513" y="1"/>
                  </a:moveTo>
                  <a:cubicBezTo>
                    <a:pt x="215" y="1"/>
                    <a:pt x="1" y="239"/>
                    <a:pt x="1" y="513"/>
                  </a:cubicBezTo>
                  <a:cubicBezTo>
                    <a:pt x="1" y="811"/>
                    <a:pt x="239" y="1037"/>
                    <a:pt x="513" y="1037"/>
                  </a:cubicBezTo>
                  <a:cubicBezTo>
                    <a:pt x="810" y="1037"/>
                    <a:pt x="1037" y="799"/>
                    <a:pt x="1037" y="513"/>
                  </a:cubicBezTo>
                  <a:cubicBezTo>
                    <a:pt x="1037" y="239"/>
                    <a:pt x="798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8" name="Google Shape;11828;p86"/>
            <p:cNvSpPr/>
            <p:nvPr/>
          </p:nvSpPr>
          <p:spPr>
            <a:xfrm>
              <a:off x="3050317" y="2893714"/>
              <a:ext cx="367712" cy="354240"/>
            </a:xfrm>
            <a:custGeom>
              <a:avLst/>
              <a:gdLst/>
              <a:ahLst/>
              <a:cxnLst/>
              <a:rect l="l" t="t" r="r" b="b"/>
              <a:pathLst>
                <a:path w="11491" h="11070" extrusionOk="0">
                  <a:moveTo>
                    <a:pt x="4156" y="5604"/>
                  </a:moveTo>
                  <a:lnTo>
                    <a:pt x="4156" y="5676"/>
                  </a:lnTo>
                  <a:cubicBezTo>
                    <a:pt x="4156" y="5795"/>
                    <a:pt x="4168" y="5902"/>
                    <a:pt x="4192" y="6021"/>
                  </a:cubicBezTo>
                  <a:lnTo>
                    <a:pt x="3847" y="5914"/>
                  </a:lnTo>
                  <a:cubicBezTo>
                    <a:pt x="3799" y="5902"/>
                    <a:pt x="3787" y="5854"/>
                    <a:pt x="3787" y="5843"/>
                  </a:cubicBezTo>
                  <a:cubicBezTo>
                    <a:pt x="3787" y="5831"/>
                    <a:pt x="3787" y="5783"/>
                    <a:pt x="3835" y="5771"/>
                  </a:cubicBezTo>
                  <a:lnTo>
                    <a:pt x="4156" y="5604"/>
                  </a:lnTo>
                  <a:close/>
                  <a:moveTo>
                    <a:pt x="4430" y="8748"/>
                  </a:moveTo>
                  <a:cubicBezTo>
                    <a:pt x="4501" y="8867"/>
                    <a:pt x="4585" y="8986"/>
                    <a:pt x="4692" y="9069"/>
                  </a:cubicBezTo>
                  <a:lnTo>
                    <a:pt x="4335" y="9188"/>
                  </a:lnTo>
                  <a:cubicBezTo>
                    <a:pt x="4323" y="9194"/>
                    <a:pt x="4313" y="9196"/>
                    <a:pt x="4304" y="9196"/>
                  </a:cubicBezTo>
                  <a:cubicBezTo>
                    <a:pt x="4276" y="9196"/>
                    <a:pt x="4260" y="9173"/>
                    <a:pt x="4251" y="9164"/>
                  </a:cubicBezTo>
                  <a:cubicBezTo>
                    <a:pt x="4228" y="9141"/>
                    <a:pt x="4216" y="9117"/>
                    <a:pt x="4251" y="9069"/>
                  </a:cubicBezTo>
                  <a:lnTo>
                    <a:pt x="4430" y="8748"/>
                  </a:lnTo>
                  <a:close/>
                  <a:moveTo>
                    <a:pt x="10657" y="9295"/>
                  </a:moveTo>
                  <a:lnTo>
                    <a:pt x="10681" y="9545"/>
                  </a:lnTo>
                  <a:cubicBezTo>
                    <a:pt x="10693" y="9593"/>
                    <a:pt x="10645" y="9605"/>
                    <a:pt x="10633" y="9629"/>
                  </a:cubicBezTo>
                  <a:cubicBezTo>
                    <a:pt x="10628" y="9629"/>
                    <a:pt x="10618" y="9631"/>
                    <a:pt x="10605" y="9631"/>
                  </a:cubicBezTo>
                  <a:cubicBezTo>
                    <a:pt x="10585" y="9631"/>
                    <a:pt x="10559" y="9626"/>
                    <a:pt x="10538" y="9605"/>
                  </a:cubicBezTo>
                  <a:lnTo>
                    <a:pt x="10347" y="9426"/>
                  </a:lnTo>
                  <a:cubicBezTo>
                    <a:pt x="10455" y="9402"/>
                    <a:pt x="10562" y="9355"/>
                    <a:pt x="10657" y="9295"/>
                  </a:cubicBezTo>
                  <a:close/>
                  <a:moveTo>
                    <a:pt x="3847" y="1128"/>
                  </a:moveTo>
                  <a:cubicBezTo>
                    <a:pt x="4454" y="1128"/>
                    <a:pt x="4978" y="1556"/>
                    <a:pt x="5097" y="2152"/>
                  </a:cubicBezTo>
                  <a:cubicBezTo>
                    <a:pt x="5097" y="2175"/>
                    <a:pt x="5097" y="2235"/>
                    <a:pt x="5073" y="2330"/>
                  </a:cubicBezTo>
                  <a:cubicBezTo>
                    <a:pt x="5061" y="2414"/>
                    <a:pt x="5121" y="2509"/>
                    <a:pt x="5216" y="2521"/>
                  </a:cubicBezTo>
                  <a:lnTo>
                    <a:pt x="5240" y="2521"/>
                  </a:lnTo>
                  <a:cubicBezTo>
                    <a:pt x="5311" y="2521"/>
                    <a:pt x="5394" y="2461"/>
                    <a:pt x="5406" y="2390"/>
                  </a:cubicBezTo>
                  <a:cubicBezTo>
                    <a:pt x="5418" y="2330"/>
                    <a:pt x="5418" y="2283"/>
                    <a:pt x="5418" y="2259"/>
                  </a:cubicBezTo>
                  <a:cubicBezTo>
                    <a:pt x="5549" y="2211"/>
                    <a:pt x="5692" y="2199"/>
                    <a:pt x="5823" y="2199"/>
                  </a:cubicBezTo>
                  <a:cubicBezTo>
                    <a:pt x="6526" y="2199"/>
                    <a:pt x="7085" y="2759"/>
                    <a:pt x="7085" y="3461"/>
                  </a:cubicBezTo>
                  <a:cubicBezTo>
                    <a:pt x="7085" y="3854"/>
                    <a:pt x="6907" y="4223"/>
                    <a:pt x="6597" y="4461"/>
                  </a:cubicBezTo>
                  <a:cubicBezTo>
                    <a:pt x="6537" y="4473"/>
                    <a:pt x="6490" y="4497"/>
                    <a:pt x="6430" y="4521"/>
                  </a:cubicBezTo>
                  <a:cubicBezTo>
                    <a:pt x="6347" y="4545"/>
                    <a:pt x="6299" y="4640"/>
                    <a:pt x="6311" y="4723"/>
                  </a:cubicBezTo>
                  <a:cubicBezTo>
                    <a:pt x="6335" y="4795"/>
                    <a:pt x="6406" y="4842"/>
                    <a:pt x="6478" y="4842"/>
                  </a:cubicBezTo>
                  <a:lnTo>
                    <a:pt x="6526" y="4842"/>
                  </a:lnTo>
                  <a:cubicBezTo>
                    <a:pt x="6573" y="4831"/>
                    <a:pt x="6597" y="4819"/>
                    <a:pt x="6645" y="4795"/>
                  </a:cubicBezTo>
                  <a:cubicBezTo>
                    <a:pt x="6895" y="5045"/>
                    <a:pt x="7049" y="5366"/>
                    <a:pt x="7049" y="5723"/>
                  </a:cubicBezTo>
                  <a:cubicBezTo>
                    <a:pt x="7049" y="6081"/>
                    <a:pt x="6895" y="6426"/>
                    <a:pt x="6609" y="6676"/>
                  </a:cubicBezTo>
                  <a:lnTo>
                    <a:pt x="6478" y="6724"/>
                  </a:lnTo>
                  <a:cubicBezTo>
                    <a:pt x="6395" y="6747"/>
                    <a:pt x="6347" y="6843"/>
                    <a:pt x="6371" y="6926"/>
                  </a:cubicBezTo>
                  <a:cubicBezTo>
                    <a:pt x="6406" y="6997"/>
                    <a:pt x="6466" y="7045"/>
                    <a:pt x="6537" y="7045"/>
                  </a:cubicBezTo>
                  <a:cubicBezTo>
                    <a:pt x="6549" y="7045"/>
                    <a:pt x="6573" y="7045"/>
                    <a:pt x="6597" y="7033"/>
                  </a:cubicBezTo>
                  <a:cubicBezTo>
                    <a:pt x="6633" y="7021"/>
                    <a:pt x="6656" y="7021"/>
                    <a:pt x="6692" y="6997"/>
                  </a:cubicBezTo>
                  <a:cubicBezTo>
                    <a:pt x="6847" y="7164"/>
                    <a:pt x="6966" y="7355"/>
                    <a:pt x="7026" y="7581"/>
                  </a:cubicBezTo>
                  <a:lnTo>
                    <a:pt x="7026" y="7759"/>
                  </a:lnTo>
                  <a:cubicBezTo>
                    <a:pt x="7026" y="7855"/>
                    <a:pt x="7109" y="7938"/>
                    <a:pt x="7192" y="7938"/>
                  </a:cubicBezTo>
                  <a:lnTo>
                    <a:pt x="7204" y="7938"/>
                  </a:lnTo>
                  <a:cubicBezTo>
                    <a:pt x="7299" y="7938"/>
                    <a:pt x="7371" y="7867"/>
                    <a:pt x="7371" y="7771"/>
                  </a:cubicBezTo>
                  <a:lnTo>
                    <a:pt x="7371" y="7652"/>
                  </a:lnTo>
                  <a:cubicBezTo>
                    <a:pt x="7538" y="7581"/>
                    <a:pt x="7704" y="7557"/>
                    <a:pt x="7883" y="7557"/>
                  </a:cubicBezTo>
                  <a:cubicBezTo>
                    <a:pt x="8073" y="7557"/>
                    <a:pt x="8264" y="7593"/>
                    <a:pt x="8442" y="7688"/>
                  </a:cubicBezTo>
                  <a:cubicBezTo>
                    <a:pt x="8442" y="7688"/>
                    <a:pt x="8550" y="7736"/>
                    <a:pt x="8681" y="7855"/>
                  </a:cubicBezTo>
                  <a:cubicBezTo>
                    <a:pt x="8716" y="7879"/>
                    <a:pt x="8752" y="7890"/>
                    <a:pt x="8800" y="7890"/>
                  </a:cubicBezTo>
                  <a:cubicBezTo>
                    <a:pt x="8847" y="7890"/>
                    <a:pt x="8895" y="7879"/>
                    <a:pt x="8919" y="7831"/>
                  </a:cubicBezTo>
                  <a:cubicBezTo>
                    <a:pt x="8978" y="7759"/>
                    <a:pt x="8978" y="7652"/>
                    <a:pt x="8907" y="7593"/>
                  </a:cubicBezTo>
                  <a:cubicBezTo>
                    <a:pt x="8823" y="7533"/>
                    <a:pt x="8776" y="7474"/>
                    <a:pt x="8716" y="7450"/>
                  </a:cubicBezTo>
                  <a:cubicBezTo>
                    <a:pt x="8907" y="6974"/>
                    <a:pt x="9371" y="6640"/>
                    <a:pt x="9883" y="6640"/>
                  </a:cubicBezTo>
                  <a:cubicBezTo>
                    <a:pt x="10586" y="6640"/>
                    <a:pt x="11157" y="7212"/>
                    <a:pt x="11157" y="7914"/>
                  </a:cubicBezTo>
                  <a:cubicBezTo>
                    <a:pt x="11157" y="8605"/>
                    <a:pt x="10586" y="9164"/>
                    <a:pt x="9883" y="9164"/>
                  </a:cubicBezTo>
                  <a:cubicBezTo>
                    <a:pt x="9728" y="9164"/>
                    <a:pt x="9574" y="9129"/>
                    <a:pt x="9431" y="9069"/>
                  </a:cubicBezTo>
                  <a:cubicBezTo>
                    <a:pt x="9454" y="8807"/>
                    <a:pt x="9431" y="8533"/>
                    <a:pt x="9371" y="8319"/>
                  </a:cubicBezTo>
                  <a:cubicBezTo>
                    <a:pt x="9342" y="8240"/>
                    <a:pt x="9279" y="8194"/>
                    <a:pt x="9205" y="8194"/>
                  </a:cubicBezTo>
                  <a:cubicBezTo>
                    <a:pt x="9189" y="8194"/>
                    <a:pt x="9173" y="8196"/>
                    <a:pt x="9157" y="8200"/>
                  </a:cubicBezTo>
                  <a:cubicBezTo>
                    <a:pt x="9073" y="8224"/>
                    <a:pt x="9026" y="8319"/>
                    <a:pt x="9038" y="8402"/>
                  </a:cubicBezTo>
                  <a:cubicBezTo>
                    <a:pt x="9097" y="8629"/>
                    <a:pt x="9109" y="8867"/>
                    <a:pt x="9085" y="9129"/>
                  </a:cubicBezTo>
                  <a:cubicBezTo>
                    <a:pt x="8931" y="9664"/>
                    <a:pt x="8431" y="10057"/>
                    <a:pt x="7859" y="10057"/>
                  </a:cubicBezTo>
                  <a:cubicBezTo>
                    <a:pt x="7323" y="10057"/>
                    <a:pt x="6847" y="9712"/>
                    <a:pt x="6668" y="9212"/>
                  </a:cubicBezTo>
                  <a:cubicBezTo>
                    <a:pt x="6811" y="9093"/>
                    <a:pt x="7026" y="8867"/>
                    <a:pt x="7180" y="8510"/>
                  </a:cubicBezTo>
                  <a:cubicBezTo>
                    <a:pt x="7204" y="8414"/>
                    <a:pt x="7180" y="8331"/>
                    <a:pt x="7085" y="8283"/>
                  </a:cubicBezTo>
                  <a:cubicBezTo>
                    <a:pt x="7063" y="8274"/>
                    <a:pt x="7041" y="8270"/>
                    <a:pt x="7019" y="8270"/>
                  </a:cubicBezTo>
                  <a:cubicBezTo>
                    <a:pt x="6956" y="8270"/>
                    <a:pt x="6897" y="8305"/>
                    <a:pt x="6871" y="8367"/>
                  </a:cubicBezTo>
                  <a:cubicBezTo>
                    <a:pt x="6704" y="8760"/>
                    <a:pt x="6430" y="8962"/>
                    <a:pt x="6395" y="9010"/>
                  </a:cubicBezTo>
                  <a:cubicBezTo>
                    <a:pt x="6204" y="9105"/>
                    <a:pt x="6002" y="9164"/>
                    <a:pt x="5799" y="9164"/>
                  </a:cubicBezTo>
                  <a:cubicBezTo>
                    <a:pt x="5097" y="9164"/>
                    <a:pt x="4525" y="8593"/>
                    <a:pt x="4525" y="7890"/>
                  </a:cubicBezTo>
                  <a:cubicBezTo>
                    <a:pt x="4525" y="7557"/>
                    <a:pt x="4656" y="7236"/>
                    <a:pt x="4906" y="6997"/>
                  </a:cubicBezTo>
                  <a:cubicBezTo>
                    <a:pt x="5049" y="7057"/>
                    <a:pt x="5347" y="7152"/>
                    <a:pt x="5740" y="7152"/>
                  </a:cubicBezTo>
                  <a:lnTo>
                    <a:pt x="5847" y="7152"/>
                  </a:lnTo>
                  <a:cubicBezTo>
                    <a:pt x="5942" y="7152"/>
                    <a:pt x="6014" y="7057"/>
                    <a:pt x="6014" y="6974"/>
                  </a:cubicBezTo>
                  <a:cubicBezTo>
                    <a:pt x="6014" y="6878"/>
                    <a:pt x="5930" y="6807"/>
                    <a:pt x="5835" y="6807"/>
                  </a:cubicBezTo>
                  <a:cubicBezTo>
                    <a:pt x="5814" y="6807"/>
                    <a:pt x="5794" y="6808"/>
                    <a:pt x="5774" y="6808"/>
                  </a:cubicBezTo>
                  <a:cubicBezTo>
                    <a:pt x="5331" y="6808"/>
                    <a:pt x="5034" y="6687"/>
                    <a:pt x="4954" y="6664"/>
                  </a:cubicBezTo>
                  <a:cubicBezTo>
                    <a:pt x="4680" y="6426"/>
                    <a:pt x="4513" y="6069"/>
                    <a:pt x="4513" y="5688"/>
                  </a:cubicBezTo>
                  <a:cubicBezTo>
                    <a:pt x="4513" y="5319"/>
                    <a:pt x="4680" y="4973"/>
                    <a:pt x="4942" y="4735"/>
                  </a:cubicBezTo>
                  <a:cubicBezTo>
                    <a:pt x="5097" y="4795"/>
                    <a:pt x="5371" y="4878"/>
                    <a:pt x="5752" y="4902"/>
                  </a:cubicBezTo>
                  <a:lnTo>
                    <a:pt x="5764" y="4902"/>
                  </a:lnTo>
                  <a:cubicBezTo>
                    <a:pt x="5847" y="4902"/>
                    <a:pt x="5930" y="4831"/>
                    <a:pt x="5930" y="4735"/>
                  </a:cubicBezTo>
                  <a:cubicBezTo>
                    <a:pt x="5930" y="4652"/>
                    <a:pt x="5847" y="4557"/>
                    <a:pt x="5764" y="4557"/>
                  </a:cubicBezTo>
                  <a:cubicBezTo>
                    <a:pt x="5371" y="4545"/>
                    <a:pt x="5073" y="4426"/>
                    <a:pt x="5002" y="4402"/>
                  </a:cubicBezTo>
                  <a:cubicBezTo>
                    <a:pt x="4799" y="4223"/>
                    <a:pt x="4656" y="3997"/>
                    <a:pt x="4585" y="3747"/>
                  </a:cubicBezTo>
                  <a:cubicBezTo>
                    <a:pt x="4811" y="3545"/>
                    <a:pt x="4990" y="3330"/>
                    <a:pt x="5121" y="3092"/>
                  </a:cubicBezTo>
                  <a:cubicBezTo>
                    <a:pt x="5168" y="3009"/>
                    <a:pt x="5144" y="2914"/>
                    <a:pt x="5061" y="2866"/>
                  </a:cubicBezTo>
                  <a:cubicBezTo>
                    <a:pt x="5039" y="2851"/>
                    <a:pt x="5013" y="2844"/>
                    <a:pt x="4987" y="2844"/>
                  </a:cubicBezTo>
                  <a:cubicBezTo>
                    <a:pt x="4929" y="2844"/>
                    <a:pt x="4871" y="2876"/>
                    <a:pt x="4847" y="2926"/>
                  </a:cubicBezTo>
                  <a:cubicBezTo>
                    <a:pt x="4704" y="3152"/>
                    <a:pt x="4549" y="3354"/>
                    <a:pt x="4323" y="3545"/>
                  </a:cubicBezTo>
                  <a:cubicBezTo>
                    <a:pt x="4168" y="3604"/>
                    <a:pt x="4013" y="3640"/>
                    <a:pt x="3847" y="3640"/>
                  </a:cubicBezTo>
                  <a:cubicBezTo>
                    <a:pt x="3513" y="3640"/>
                    <a:pt x="3204" y="3521"/>
                    <a:pt x="2966" y="3295"/>
                  </a:cubicBezTo>
                  <a:cubicBezTo>
                    <a:pt x="3013" y="3033"/>
                    <a:pt x="3025" y="2771"/>
                    <a:pt x="3025" y="2556"/>
                  </a:cubicBezTo>
                  <a:cubicBezTo>
                    <a:pt x="3025" y="2461"/>
                    <a:pt x="2954" y="2390"/>
                    <a:pt x="2858" y="2390"/>
                  </a:cubicBezTo>
                  <a:cubicBezTo>
                    <a:pt x="2775" y="2390"/>
                    <a:pt x="2692" y="2461"/>
                    <a:pt x="2692" y="2556"/>
                  </a:cubicBezTo>
                  <a:cubicBezTo>
                    <a:pt x="2692" y="2771"/>
                    <a:pt x="2668" y="3033"/>
                    <a:pt x="2632" y="3295"/>
                  </a:cubicBezTo>
                  <a:cubicBezTo>
                    <a:pt x="2394" y="3604"/>
                    <a:pt x="2025" y="3807"/>
                    <a:pt x="1620" y="3807"/>
                  </a:cubicBezTo>
                  <a:cubicBezTo>
                    <a:pt x="930" y="3807"/>
                    <a:pt x="358" y="3235"/>
                    <a:pt x="358" y="2533"/>
                  </a:cubicBezTo>
                  <a:cubicBezTo>
                    <a:pt x="358" y="1842"/>
                    <a:pt x="930" y="1271"/>
                    <a:pt x="1620" y="1271"/>
                  </a:cubicBezTo>
                  <a:cubicBezTo>
                    <a:pt x="1965" y="1271"/>
                    <a:pt x="2299" y="1402"/>
                    <a:pt x="2549" y="1663"/>
                  </a:cubicBezTo>
                  <a:cubicBezTo>
                    <a:pt x="2561" y="1675"/>
                    <a:pt x="2596" y="1747"/>
                    <a:pt x="2620" y="1854"/>
                  </a:cubicBezTo>
                  <a:cubicBezTo>
                    <a:pt x="2644" y="1925"/>
                    <a:pt x="2716" y="1973"/>
                    <a:pt x="2787" y="1973"/>
                  </a:cubicBezTo>
                  <a:lnTo>
                    <a:pt x="2835" y="1973"/>
                  </a:lnTo>
                  <a:cubicBezTo>
                    <a:pt x="2918" y="1937"/>
                    <a:pt x="2977" y="1854"/>
                    <a:pt x="2954" y="1759"/>
                  </a:cubicBezTo>
                  <a:cubicBezTo>
                    <a:pt x="2918" y="1675"/>
                    <a:pt x="2906" y="1616"/>
                    <a:pt x="2870" y="1568"/>
                  </a:cubicBezTo>
                  <a:cubicBezTo>
                    <a:pt x="3108" y="1282"/>
                    <a:pt x="3466" y="1128"/>
                    <a:pt x="3847" y="1128"/>
                  </a:cubicBezTo>
                  <a:close/>
                  <a:moveTo>
                    <a:pt x="7490" y="10367"/>
                  </a:moveTo>
                  <a:lnTo>
                    <a:pt x="7490" y="10367"/>
                  </a:lnTo>
                  <a:cubicBezTo>
                    <a:pt x="7609" y="10403"/>
                    <a:pt x="7728" y="10415"/>
                    <a:pt x="7859" y="10415"/>
                  </a:cubicBezTo>
                  <a:lnTo>
                    <a:pt x="7716" y="10665"/>
                  </a:lnTo>
                  <a:cubicBezTo>
                    <a:pt x="7680" y="10712"/>
                    <a:pt x="7657" y="10712"/>
                    <a:pt x="7645" y="10712"/>
                  </a:cubicBezTo>
                  <a:cubicBezTo>
                    <a:pt x="7621" y="10712"/>
                    <a:pt x="7585" y="10700"/>
                    <a:pt x="7561" y="10653"/>
                  </a:cubicBezTo>
                  <a:lnTo>
                    <a:pt x="7490" y="10367"/>
                  </a:lnTo>
                  <a:close/>
                  <a:moveTo>
                    <a:pt x="1449" y="1"/>
                  </a:moveTo>
                  <a:cubicBezTo>
                    <a:pt x="1407" y="1"/>
                    <a:pt x="1362" y="16"/>
                    <a:pt x="1322" y="44"/>
                  </a:cubicBezTo>
                  <a:cubicBezTo>
                    <a:pt x="1251" y="104"/>
                    <a:pt x="1251" y="199"/>
                    <a:pt x="1311" y="282"/>
                  </a:cubicBezTo>
                  <a:cubicBezTo>
                    <a:pt x="1489" y="485"/>
                    <a:pt x="1561" y="735"/>
                    <a:pt x="1608" y="901"/>
                  </a:cubicBezTo>
                  <a:cubicBezTo>
                    <a:pt x="1549" y="901"/>
                    <a:pt x="1477" y="901"/>
                    <a:pt x="1418" y="913"/>
                  </a:cubicBezTo>
                  <a:cubicBezTo>
                    <a:pt x="1156" y="532"/>
                    <a:pt x="787" y="378"/>
                    <a:pt x="775" y="378"/>
                  </a:cubicBezTo>
                  <a:cubicBezTo>
                    <a:pt x="760" y="373"/>
                    <a:pt x="745" y="371"/>
                    <a:pt x="730" y="371"/>
                  </a:cubicBezTo>
                  <a:cubicBezTo>
                    <a:pt x="660" y="371"/>
                    <a:pt x="590" y="414"/>
                    <a:pt x="560" y="473"/>
                  </a:cubicBezTo>
                  <a:cubicBezTo>
                    <a:pt x="525" y="556"/>
                    <a:pt x="572" y="651"/>
                    <a:pt x="644" y="699"/>
                  </a:cubicBezTo>
                  <a:cubicBezTo>
                    <a:pt x="644" y="699"/>
                    <a:pt x="858" y="782"/>
                    <a:pt x="1049" y="1009"/>
                  </a:cubicBezTo>
                  <a:cubicBezTo>
                    <a:pt x="441" y="1235"/>
                    <a:pt x="1" y="1830"/>
                    <a:pt x="1" y="2509"/>
                  </a:cubicBezTo>
                  <a:cubicBezTo>
                    <a:pt x="1" y="3402"/>
                    <a:pt x="715" y="4116"/>
                    <a:pt x="1608" y="4116"/>
                  </a:cubicBezTo>
                  <a:cubicBezTo>
                    <a:pt x="2061" y="4116"/>
                    <a:pt x="2489" y="3926"/>
                    <a:pt x="2799" y="3592"/>
                  </a:cubicBezTo>
                  <a:cubicBezTo>
                    <a:pt x="3085" y="3830"/>
                    <a:pt x="3454" y="3985"/>
                    <a:pt x="3847" y="3985"/>
                  </a:cubicBezTo>
                  <a:cubicBezTo>
                    <a:pt x="3989" y="3985"/>
                    <a:pt x="4144" y="3973"/>
                    <a:pt x="4287" y="3926"/>
                  </a:cubicBezTo>
                  <a:cubicBezTo>
                    <a:pt x="4370" y="4164"/>
                    <a:pt x="4501" y="4390"/>
                    <a:pt x="4668" y="4569"/>
                  </a:cubicBezTo>
                  <a:cubicBezTo>
                    <a:pt x="4466" y="4747"/>
                    <a:pt x="4335" y="4985"/>
                    <a:pt x="4251" y="5223"/>
                  </a:cubicBezTo>
                  <a:lnTo>
                    <a:pt x="3692" y="5485"/>
                  </a:lnTo>
                  <a:cubicBezTo>
                    <a:pt x="3549" y="5557"/>
                    <a:pt x="3442" y="5723"/>
                    <a:pt x="3454" y="5890"/>
                  </a:cubicBezTo>
                  <a:cubicBezTo>
                    <a:pt x="3478" y="6069"/>
                    <a:pt x="3573" y="6200"/>
                    <a:pt x="3751" y="6259"/>
                  </a:cubicBezTo>
                  <a:lnTo>
                    <a:pt x="4347" y="6450"/>
                  </a:lnTo>
                  <a:cubicBezTo>
                    <a:pt x="4430" y="6593"/>
                    <a:pt x="4513" y="6724"/>
                    <a:pt x="4621" y="6843"/>
                  </a:cubicBezTo>
                  <a:cubicBezTo>
                    <a:pt x="4347" y="7140"/>
                    <a:pt x="4192" y="7521"/>
                    <a:pt x="4192" y="7926"/>
                  </a:cubicBezTo>
                  <a:cubicBezTo>
                    <a:pt x="4192" y="8093"/>
                    <a:pt x="4216" y="8260"/>
                    <a:pt x="4263" y="8402"/>
                  </a:cubicBezTo>
                  <a:lnTo>
                    <a:pt x="3966" y="8938"/>
                  </a:lnTo>
                  <a:cubicBezTo>
                    <a:pt x="3870" y="9093"/>
                    <a:pt x="3894" y="9272"/>
                    <a:pt x="4013" y="9402"/>
                  </a:cubicBezTo>
                  <a:cubicBezTo>
                    <a:pt x="4085" y="9510"/>
                    <a:pt x="4204" y="9545"/>
                    <a:pt x="4335" y="9545"/>
                  </a:cubicBezTo>
                  <a:cubicBezTo>
                    <a:pt x="4382" y="9545"/>
                    <a:pt x="4430" y="9545"/>
                    <a:pt x="4454" y="9533"/>
                  </a:cubicBezTo>
                  <a:lnTo>
                    <a:pt x="5061" y="9343"/>
                  </a:lnTo>
                  <a:cubicBezTo>
                    <a:pt x="5287" y="9462"/>
                    <a:pt x="5537" y="9522"/>
                    <a:pt x="5811" y="9522"/>
                  </a:cubicBezTo>
                  <a:cubicBezTo>
                    <a:pt x="6002" y="9522"/>
                    <a:pt x="6216" y="9486"/>
                    <a:pt x="6395" y="9414"/>
                  </a:cubicBezTo>
                  <a:cubicBezTo>
                    <a:pt x="6537" y="9772"/>
                    <a:pt x="6787" y="10057"/>
                    <a:pt x="7121" y="10236"/>
                  </a:cubicBezTo>
                  <a:lnTo>
                    <a:pt x="7252" y="10760"/>
                  </a:lnTo>
                  <a:cubicBezTo>
                    <a:pt x="7299" y="10915"/>
                    <a:pt x="7430" y="11034"/>
                    <a:pt x="7609" y="11069"/>
                  </a:cubicBezTo>
                  <a:lnTo>
                    <a:pt x="7657" y="11069"/>
                  </a:lnTo>
                  <a:cubicBezTo>
                    <a:pt x="7799" y="11069"/>
                    <a:pt x="7954" y="10974"/>
                    <a:pt x="8026" y="10843"/>
                  </a:cubicBezTo>
                  <a:lnTo>
                    <a:pt x="8276" y="10367"/>
                  </a:lnTo>
                  <a:cubicBezTo>
                    <a:pt x="8752" y="10236"/>
                    <a:pt x="9157" y="9891"/>
                    <a:pt x="9347" y="9426"/>
                  </a:cubicBezTo>
                  <a:cubicBezTo>
                    <a:pt x="9526" y="9486"/>
                    <a:pt x="9704" y="9522"/>
                    <a:pt x="9883" y="9522"/>
                  </a:cubicBezTo>
                  <a:lnTo>
                    <a:pt x="9931" y="9522"/>
                  </a:lnTo>
                  <a:lnTo>
                    <a:pt x="10312" y="9879"/>
                  </a:lnTo>
                  <a:cubicBezTo>
                    <a:pt x="10395" y="9950"/>
                    <a:pt x="10502" y="9986"/>
                    <a:pt x="10597" y="9986"/>
                  </a:cubicBezTo>
                  <a:cubicBezTo>
                    <a:pt x="10657" y="9986"/>
                    <a:pt x="10717" y="9962"/>
                    <a:pt x="10776" y="9938"/>
                  </a:cubicBezTo>
                  <a:cubicBezTo>
                    <a:pt x="10931" y="9867"/>
                    <a:pt x="11038" y="9700"/>
                    <a:pt x="11014" y="9533"/>
                  </a:cubicBezTo>
                  <a:lnTo>
                    <a:pt x="10990" y="9069"/>
                  </a:lnTo>
                  <a:cubicBezTo>
                    <a:pt x="11300" y="8760"/>
                    <a:pt x="11490" y="8343"/>
                    <a:pt x="11490" y="7902"/>
                  </a:cubicBezTo>
                  <a:cubicBezTo>
                    <a:pt x="11490" y="7009"/>
                    <a:pt x="10776" y="6295"/>
                    <a:pt x="9883" y="6295"/>
                  </a:cubicBezTo>
                  <a:cubicBezTo>
                    <a:pt x="9228" y="6295"/>
                    <a:pt x="8657" y="6688"/>
                    <a:pt x="8395" y="7283"/>
                  </a:cubicBezTo>
                  <a:cubicBezTo>
                    <a:pt x="8216" y="7224"/>
                    <a:pt x="8038" y="7200"/>
                    <a:pt x="7859" y="7200"/>
                  </a:cubicBezTo>
                  <a:cubicBezTo>
                    <a:pt x="7669" y="7200"/>
                    <a:pt x="7466" y="7224"/>
                    <a:pt x="7288" y="7307"/>
                  </a:cubicBezTo>
                  <a:cubicBezTo>
                    <a:pt x="7204" y="7105"/>
                    <a:pt x="7085" y="6926"/>
                    <a:pt x="6954" y="6783"/>
                  </a:cubicBezTo>
                  <a:cubicBezTo>
                    <a:pt x="7228" y="6485"/>
                    <a:pt x="7383" y="6093"/>
                    <a:pt x="7383" y="5700"/>
                  </a:cubicBezTo>
                  <a:cubicBezTo>
                    <a:pt x="7383" y="5283"/>
                    <a:pt x="7228" y="4878"/>
                    <a:pt x="6942" y="4580"/>
                  </a:cubicBezTo>
                  <a:cubicBezTo>
                    <a:pt x="7252" y="4283"/>
                    <a:pt x="7430" y="3866"/>
                    <a:pt x="7430" y="3437"/>
                  </a:cubicBezTo>
                  <a:cubicBezTo>
                    <a:pt x="7430" y="2545"/>
                    <a:pt x="6716" y="1830"/>
                    <a:pt x="5823" y="1830"/>
                  </a:cubicBezTo>
                  <a:cubicBezTo>
                    <a:pt x="5680" y="1830"/>
                    <a:pt x="5525" y="1842"/>
                    <a:pt x="5383" y="1890"/>
                  </a:cubicBezTo>
                  <a:cubicBezTo>
                    <a:pt x="5168" y="1211"/>
                    <a:pt x="4561" y="759"/>
                    <a:pt x="3847" y="759"/>
                  </a:cubicBezTo>
                  <a:cubicBezTo>
                    <a:pt x="3394" y="759"/>
                    <a:pt x="2966" y="949"/>
                    <a:pt x="2656" y="1271"/>
                  </a:cubicBezTo>
                  <a:cubicBezTo>
                    <a:pt x="2442" y="1116"/>
                    <a:pt x="2204" y="997"/>
                    <a:pt x="1954" y="937"/>
                  </a:cubicBezTo>
                  <a:cubicBezTo>
                    <a:pt x="1918" y="735"/>
                    <a:pt x="1834" y="366"/>
                    <a:pt x="1561" y="56"/>
                  </a:cubicBezTo>
                  <a:cubicBezTo>
                    <a:pt x="1536" y="19"/>
                    <a:pt x="1495" y="1"/>
                    <a:pt x="14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9" name="Google Shape;11829;p86"/>
          <p:cNvSpPr/>
          <p:nvPr/>
        </p:nvSpPr>
        <p:spPr>
          <a:xfrm>
            <a:off x="4694733" y="2960634"/>
            <a:ext cx="370368" cy="368096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0" name="Google Shape;11830;p86"/>
          <p:cNvSpPr/>
          <p:nvPr/>
        </p:nvSpPr>
        <p:spPr>
          <a:xfrm>
            <a:off x="8046381" y="2962490"/>
            <a:ext cx="253408" cy="366240"/>
          </a:xfrm>
          <a:custGeom>
            <a:avLst/>
            <a:gdLst/>
            <a:ahLst/>
            <a:cxnLst/>
            <a:rect l="l" t="t" r="r" b="b"/>
            <a:pathLst>
              <a:path w="7919" h="11445" extrusionOk="0">
                <a:moveTo>
                  <a:pt x="3644" y="443"/>
                </a:moveTo>
                <a:lnTo>
                  <a:pt x="3644" y="443"/>
                </a:lnTo>
                <a:cubicBezTo>
                  <a:pt x="4001" y="586"/>
                  <a:pt x="4513" y="860"/>
                  <a:pt x="4787" y="1443"/>
                </a:cubicBezTo>
                <a:cubicBezTo>
                  <a:pt x="4823" y="1514"/>
                  <a:pt x="4846" y="1598"/>
                  <a:pt x="4870" y="1669"/>
                </a:cubicBezTo>
                <a:cubicBezTo>
                  <a:pt x="4727" y="1788"/>
                  <a:pt x="4608" y="1919"/>
                  <a:pt x="4513" y="2074"/>
                </a:cubicBezTo>
                <a:cubicBezTo>
                  <a:pt x="4346" y="2324"/>
                  <a:pt x="4227" y="2634"/>
                  <a:pt x="4168" y="2943"/>
                </a:cubicBezTo>
                <a:cubicBezTo>
                  <a:pt x="3180" y="1824"/>
                  <a:pt x="2025" y="1122"/>
                  <a:pt x="1417" y="812"/>
                </a:cubicBezTo>
                <a:cubicBezTo>
                  <a:pt x="1594" y="775"/>
                  <a:pt x="1818" y="743"/>
                  <a:pt x="2064" y="743"/>
                </a:cubicBezTo>
                <a:cubicBezTo>
                  <a:pt x="2446" y="743"/>
                  <a:pt x="2879" y="820"/>
                  <a:pt x="3263" y="1074"/>
                </a:cubicBezTo>
                <a:cubicBezTo>
                  <a:pt x="3525" y="1253"/>
                  <a:pt x="3799" y="1514"/>
                  <a:pt x="3953" y="1788"/>
                </a:cubicBezTo>
                <a:cubicBezTo>
                  <a:pt x="3986" y="1837"/>
                  <a:pt x="4047" y="1870"/>
                  <a:pt x="4109" y="1870"/>
                </a:cubicBezTo>
                <a:cubicBezTo>
                  <a:pt x="4137" y="1870"/>
                  <a:pt x="4165" y="1863"/>
                  <a:pt x="4192" y="1848"/>
                </a:cubicBezTo>
                <a:cubicBezTo>
                  <a:pt x="4275" y="1800"/>
                  <a:pt x="4299" y="1693"/>
                  <a:pt x="4251" y="1610"/>
                </a:cubicBezTo>
                <a:cubicBezTo>
                  <a:pt x="4192" y="1514"/>
                  <a:pt x="4120" y="1419"/>
                  <a:pt x="4049" y="1324"/>
                </a:cubicBezTo>
                <a:cubicBezTo>
                  <a:pt x="3918" y="955"/>
                  <a:pt x="3763" y="657"/>
                  <a:pt x="3644" y="443"/>
                </a:cubicBezTo>
                <a:close/>
                <a:moveTo>
                  <a:pt x="6120" y="1562"/>
                </a:moveTo>
                <a:cubicBezTo>
                  <a:pt x="6597" y="1562"/>
                  <a:pt x="7013" y="1741"/>
                  <a:pt x="7287" y="1895"/>
                </a:cubicBezTo>
                <a:cubicBezTo>
                  <a:pt x="6716" y="2015"/>
                  <a:pt x="5620" y="2336"/>
                  <a:pt x="4489" y="3038"/>
                </a:cubicBezTo>
                <a:cubicBezTo>
                  <a:pt x="4608" y="2241"/>
                  <a:pt x="5144" y="1753"/>
                  <a:pt x="5656" y="1622"/>
                </a:cubicBezTo>
                <a:cubicBezTo>
                  <a:pt x="5799" y="1586"/>
                  <a:pt x="5966" y="1562"/>
                  <a:pt x="6120" y="1562"/>
                </a:cubicBezTo>
                <a:close/>
                <a:moveTo>
                  <a:pt x="2565" y="2490"/>
                </a:moveTo>
                <a:cubicBezTo>
                  <a:pt x="2926" y="2490"/>
                  <a:pt x="3255" y="2578"/>
                  <a:pt x="3513" y="2753"/>
                </a:cubicBezTo>
                <a:cubicBezTo>
                  <a:pt x="3513" y="2753"/>
                  <a:pt x="3525" y="2753"/>
                  <a:pt x="3525" y="2777"/>
                </a:cubicBezTo>
                <a:cubicBezTo>
                  <a:pt x="3656" y="2907"/>
                  <a:pt x="3799" y="3050"/>
                  <a:pt x="3930" y="3205"/>
                </a:cubicBezTo>
                <a:cubicBezTo>
                  <a:pt x="3683" y="3183"/>
                  <a:pt x="3444" y="3173"/>
                  <a:pt x="3214" y="3173"/>
                </a:cubicBezTo>
                <a:cubicBezTo>
                  <a:pt x="2468" y="3173"/>
                  <a:pt x="1822" y="3277"/>
                  <a:pt x="1358" y="3396"/>
                </a:cubicBezTo>
                <a:cubicBezTo>
                  <a:pt x="1036" y="3467"/>
                  <a:pt x="774" y="3539"/>
                  <a:pt x="560" y="3622"/>
                </a:cubicBezTo>
                <a:cubicBezTo>
                  <a:pt x="834" y="3229"/>
                  <a:pt x="1334" y="2681"/>
                  <a:pt x="2084" y="2538"/>
                </a:cubicBezTo>
                <a:cubicBezTo>
                  <a:pt x="2248" y="2506"/>
                  <a:pt x="2410" y="2490"/>
                  <a:pt x="2565" y="2490"/>
                </a:cubicBezTo>
                <a:close/>
                <a:moveTo>
                  <a:pt x="3418" y="3515"/>
                </a:moveTo>
                <a:cubicBezTo>
                  <a:pt x="3691" y="3515"/>
                  <a:pt x="3989" y="3539"/>
                  <a:pt x="4275" y="3574"/>
                </a:cubicBezTo>
                <a:cubicBezTo>
                  <a:pt x="4477" y="3646"/>
                  <a:pt x="4668" y="3741"/>
                  <a:pt x="4846" y="3836"/>
                </a:cubicBezTo>
                <a:cubicBezTo>
                  <a:pt x="4704" y="4027"/>
                  <a:pt x="4465" y="4134"/>
                  <a:pt x="4227" y="4134"/>
                </a:cubicBezTo>
                <a:cubicBezTo>
                  <a:pt x="3834" y="4134"/>
                  <a:pt x="3513" y="3872"/>
                  <a:pt x="3418" y="3515"/>
                </a:cubicBezTo>
                <a:close/>
                <a:moveTo>
                  <a:pt x="5379" y="3205"/>
                </a:moveTo>
                <a:cubicBezTo>
                  <a:pt x="5749" y="3205"/>
                  <a:pt x="6090" y="3348"/>
                  <a:pt x="6394" y="3634"/>
                </a:cubicBezTo>
                <a:cubicBezTo>
                  <a:pt x="6859" y="4062"/>
                  <a:pt x="6966" y="4729"/>
                  <a:pt x="6978" y="5193"/>
                </a:cubicBezTo>
                <a:cubicBezTo>
                  <a:pt x="6597" y="4705"/>
                  <a:pt x="5835" y="3896"/>
                  <a:pt x="4692" y="3384"/>
                </a:cubicBezTo>
                <a:cubicBezTo>
                  <a:pt x="4787" y="3336"/>
                  <a:pt x="4906" y="3277"/>
                  <a:pt x="5049" y="3241"/>
                </a:cubicBezTo>
                <a:cubicBezTo>
                  <a:pt x="5161" y="3217"/>
                  <a:pt x="5271" y="3205"/>
                  <a:pt x="5379" y="3205"/>
                </a:cubicBezTo>
                <a:close/>
                <a:moveTo>
                  <a:pt x="3751" y="4360"/>
                </a:moveTo>
                <a:cubicBezTo>
                  <a:pt x="3834" y="4408"/>
                  <a:pt x="3942" y="4431"/>
                  <a:pt x="4049" y="4455"/>
                </a:cubicBezTo>
                <a:cubicBezTo>
                  <a:pt x="3691" y="5586"/>
                  <a:pt x="3537" y="7063"/>
                  <a:pt x="3584" y="8849"/>
                </a:cubicBezTo>
                <a:cubicBezTo>
                  <a:pt x="3620" y="9896"/>
                  <a:pt x="3703" y="10777"/>
                  <a:pt x="3763" y="11147"/>
                </a:cubicBezTo>
                <a:lnTo>
                  <a:pt x="3037" y="11147"/>
                </a:lnTo>
                <a:cubicBezTo>
                  <a:pt x="2989" y="10349"/>
                  <a:pt x="2858" y="6658"/>
                  <a:pt x="3751" y="4360"/>
                </a:cubicBezTo>
                <a:close/>
                <a:moveTo>
                  <a:pt x="3294" y="0"/>
                </a:moveTo>
                <a:cubicBezTo>
                  <a:pt x="3233" y="0"/>
                  <a:pt x="3176" y="32"/>
                  <a:pt x="3156" y="74"/>
                </a:cubicBezTo>
                <a:cubicBezTo>
                  <a:pt x="3120" y="133"/>
                  <a:pt x="3120" y="205"/>
                  <a:pt x="3156" y="252"/>
                </a:cubicBezTo>
                <a:cubicBezTo>
                  <a:pt x="3156" y="252"/>
                  <a:pt x="3287" y="443"/>
                  <a:pt x="3453" y="764"/>
                </a:cubicBezTo>
                <a:cubicBezTo>
                  <a:pt x="3001" y="466"/>
                  <a:pt x="2506" y="376"/>
                  <a:pt x="2072" y="376"/>
                </a:cubicBezTo>
                <a:cubicBezTo>
                  <a:pt x="1433" y="376"/>
                  <a:pt x="929" y="572"/>
                  <a:pt x="894" y="586"/>
                </a:cubicBezTo>
                <a:cubicBezTo>
                  <a:pt x="834" y="610"/>
                  <a:pt x="786" y="669"/>
                  <a:pt x="786" y="729"/>
                </a:cubicBezTo>
                <a:cubicBezTo>
                  <a:pt x="786" y="800"/>
                  <a:pt x="834" y="860"/>
                  <a:pt x="894" y="895"/>
                </a:cubicBezTo>
                <a:cubicBezTo>
                  <a:pt x="905" y="895"/>
                  <a:pt x="1858" y="1312"/>
                  <a:pt x="2882" y="2145"/>
                </a:cubicBezTo>
                <a:cubicBezTo>
                  <a:pt x="2768" y="2130"/>
                  <a:pt x="2646" y="2121"/>
                  <a:pt x="2521" y="2121"/>
                </a:cubicBezTo>
                <a:cubicBezTo>
                  <a:pt x="2360" y="2121"/>
                  <a:pt x="2192" y="2136"/>
                  <a:pt x="2025" y="2169"/>
                </a:cubicBezTo>
                <a:cubicBezTo>
                  <a:pt x="679" y="2443"/>
                  <a:pt x="60" y="3800"/>
                  <a:pt x="24" y="3860"/>
                </a:cubicBezTo>
                <a:cubicBezTo>
                  <a:pt x="1" y="3920"/>
                  <a:pt x="12" y="3991"/>
                  <a:pt x="60" y="4050"/>
                </a:cubicBezTo>
                <a:cubicBezTo>
                  <a:pt x="84" y="4074"/>
                  <a:pt x="132" y="4098"/>
                  <a:pt x="179" y="4098"/>
                </a:cubicBezTo>
                <a:cubicBezTo>
                  <a:pt x="203" y="4098"/>
                  <a:pt x="227" y="4098"/>
                  <a:pt x="251" y="4074"/>
                </a:cubicBezTo>
                <a:cubicBezTo>
                  <a:pt x="262" y="4074"/>
                  <a:pt x="1453" y="3527"/>
                  <a:pt x="3084" y="3479"/>
                </a:cubicBezTo>
                <a:cubicBezTo>
                  <a:pt x="3120" y="3753"/>
                  <a:pt x="3263" y="3991"/>
                  <a:pt x="3453" y="4158"/>
                </a:cubicBezTo>
                <a:cubicBezTo>
                  <a:pt x="3001" y="5253"/>
                  <a:pt x="2751" y="6777"/>
                  <a:pt x="2679" y="8682"/>
                </a:cubicBezTo>
                <a:cubicBezTo>
                  <a:pt x="2632" y="9789"/>
                  <a:pt x="2679" y="10742"/>
                  <a:pt x="2691" y="11123"/>
                </a:cubicBezTo>
                <a:lnTo>
                  <a:pt x="2513" y="11123"/>
                </a:lnTo>
                <a:cubicBezTo>
                  <a:pt x="2429" y="11123"/>
                  <a:pt x="2346" y="11194"/>
                  <a:pt x="2346" y="11278"/>
                </a:cubicBezTo>
                <a:cubicBezTo>
                  <a:pt x="2346" y="11373"/>
                  <a:pt x="2429" y="11444"/>
                  <a:pt x="2513" y="11444"/>
                </a:cubicBezTo>
                <a:lnTo>
                  <a:pt x="4311" y="11444"/>
                </a:lnTo>
                <a:cubicBezTo>
                  <a:pt x="4406" y="11444"/>
                  <a:pt x="4477" y="11373"/>
                  <a:pt x="4477" y="11278"/>
                </a:cubicBezTo>
                <a:cubicBezTo>
                  <a:pt x="4477" y="11194"/>
                  <a:pt x="4406" y="11123"/>
                  <a:pt x="4311" y="11123"/>
                </a:cubicBezTo>
                <a:lnTo>
                  <a:pt x="4108" y="11123"/>
                </a:lnTo>
                <a:cubicBezTo>
                  <a:pt x="4013" y="10361"/>
                  <a:pt x="3608" y="6801"/>
                  <a:pt x="4406" y="4420"/>
                </a:cubicBezTo>
                <a:cubicBezTo>
                  <a:pt x="4704" y="4372"/>
                  <a:pt x="4977" y="4217"/>
                  <a:pt x="5156" y="3979"/>
                </a:cubicBezTo>
                <a:cubicBezTo>
                  <a:pt x="6347" y="4717"/>
                  <a:pt x="6978" y="5717"/>
                  <a:pt x="6990" y="5729"/>
                </a:cubicBezTo>
                <a:cubicBezTo>
                  <a:pt x="7025" y="5777"/>
                  <a:pt x="7085" y="5801"/>
                  <a:pt x="7144" y="5801"/>
                </a:cubicBezTo>
                <a:lnTo>
                  <a:pt x="7168" y="5801"/>
                </a:lnTo>
                <a:cubicBezTo>
                  <a:pt x="7240" y="5789"/>
                  <a:pt x="7287" y="5729"/>
                  <a:pt x="7299" y="5670"/>
                </a:cubicBezTo>
                <a:cubicBezTo>
                  <a:pt x="7299" y="5658"/>
                  <a:pt x="7359" y="5289"/>
                  <a:pt x="7299" y="4824"/>
                </a:cubicBezTo>
                <a:cubicBezTo>
                  <a:pt x="7228" y="4193"/>
                  <a:pt x="7001" y="3693"/>
                  <a:pt x="6632" y="3348"/>
                </a:cubicBezTo>
                <a:cubicBezTo>
                  <a:pt x="6251" y="2991"/>
                  <a:pt x="5847" y="2860"/>
                  <a:pt x="5501" y="2848"/>
                </a:cubicBezTo>
                <a:cubicBezTo>
                  <a:pt x="6739" y="2253"/>
                  <a:pt x="7752" y="2098"/>
                  <a:pt x="7763" y="2098"/>
                </a:cubicBezTo>
                <a:cubicBezTo>
                  <a:pt x="7823" y="2086"/>
                  <a:pt x="7882" y="2038"/>
                  <a:pt x="7906" y="1979"/>
                </a:cubicBezTo>
                <a:cubicBezTo>
                  <a:pt x="7918" y="1955"/>
                  <a:pt x="7882" y="1884"/>
                  <a:pt x="7847" y="1836"/>
                </a:cubicBezTo>
                <a:cubicBezTo>
                  <a:pt x="7807" y="1806"/>
                  <a:pt x="7083" y="1226"/>
                  <a:pt x="6150" y="1226"/>
                </a:cubicBezTo>
                <a:cubicBezTo>
                  <a:pt x="5968" y="1226"/>
                  <a:pt x="5779" y="1248"/>
                  <a:pt x="5585" y="1300"/>
                </a:cubicBezTo>
                <a:cubicBezTo>
                  <a:pt x="5430" y="1336"/>
                  <a:pt x="5299" y="1383"/>
                  <a:pt x="5168" y="1455"/>
                </a:cubicBezTo>
                <a:cubicBezTo>
                  <a:pt x="5144" y="1407"/>
                  <a:pt x="5132" y="1360"/>
                  <a:pt x="5108" y="1300"/>
                </a:cubicBezTo>
                <a:cubicBezTo>
                  <a:pt x="4584" y="181"/>
                  <a:pt x="3382" y="2"/>
                  <a:pt x="3322" y="2"/>
                </a:cubicBezTo>
                <a:cubicBezTo>
                  <a:pt x="3313" y="1"/>
                  <a:pt x="3304" y="0"/>
                  <a:pt x="329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31" name="Google Shape;11831;p86"/>
          <p:cNvGrpSpPr/>
          <p:nvPr/>
        </p:nvGrpSpPr>
        <p:grpSpPr>
          <a:xfrm>
            <a:off x="7531277" y="2962554"/>
            <a:ext cx="185184" cy="367296"/>
            <a:chOff x="7531277" y="2886354"/>
            <a:chExt cx="185184" cy="367296"/>
          </a:xfrm>
        </p:grpSpPr>
        <p:sp>
          <p:nvSpPr>
            <p:cNvPr id="11832" name="Google Shape;11832;p86"/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3" name="Google Shape;11833;p86"/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4" name="Google Shape;11834;p86"/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5" name="Google Shape;11835;p86"/>
          <p:cNvGrpSpPr/>
          <p:nvPr/>
        </p:nvGrpSpPr>
        <p:grpSpPr>
          <a:xfrm>
            <a:off x="6926637" y="2962938"/>
            <a:ext cx="297184" cy="367296"/>
            <a:chOff x="6926637" y="2886738"/>
            <a:chExt cx="297184" cy="367296"/>
          </a:xfrm>
        </p:grpSpPr>
        <p:sp>
          <p:nvSpPr>
            <p:cNvPr id="11836" name="Google Shape;11836;p86"/>
            <p:cNvSpPr/>
            <p:nvPr/>
          </p:nvSpPr>
          <p:spPr>
            <a:xfrm>
              <a:off x="7006637" y="2961202"/>
              <a:ext cx="106720" cy="100064"/>
            </a:xfrm>
            <a:custGeom>
              <a:avLst/>
              <a:gdLst/>
              <a:ahLst/>
              <a:cxnLst/>
              <a:rect l="l" t="t" r="r" b="b"/>
              <a:pathLst>
                <a:path w="3335" h="3127" extrusionOk="0">
                  <a:moveTo>
                    <a:pt x="2155" y="1"/>
                  </a:moveTo>
                  <a:cubicBezTo>
                    <a:pt x="1646" y="1"/>
                    <a:pt x="1141" y="200"/>
                    <a:pt x="762" y="578"/>
                  </a:cubicBezTo>
                  <a:cubicBezTo>
                    <a:pt x="108" y="1233"/>
                    <a:pt x="0" y="2281"/>
                    <a:pt x="512" y="3055"/>
                  </a:cubicBezTo>
                  <a:cubicBezTo>
                    <a:pt x="536" y="3091"/>
                    <a:pt x="596" y="3126"/>
                    <a:pt x="643" y="3126"/>
                  </a:cubicBezTo>
                  <a:cubicBezTo>
                    <a:pt x="667" y="3126"/>
                    <a:pt x="703" y="3114"/>
                    <a:pt x="727" y="3091"/>
                  </a:cubicBezTo>
                  <a:cubicBezTo>
                    <a:pt x="810" y="3055"/>
                    <a:pt x="834" y="2948"/>
                    <a:pt x="774" y="2852"/>
                  </a:cubicBezTo>
                  <a:cubicBezTo>
                    <a:pt x="346" y="2221"/>
                    <a:pt x="429" y="1352"/>
                    <a:pt x="989" y="805"/>
                  </a:cubicBezTo>
                  <a:cubicBezTo>
                    <a:pt x="1306" y="488"/>
                    <a:pt x="1726" y="322"/>
                    <a:pt x="2149" y="322"/>
                  </a:cubicBezTo>
                  <a:cubicBezTo>
                    <a:pt x="2457" y="322"/>
                    <a:pt x="2766" y="410"/>
                    <a:pt x="3036" y="590"/>
                  </a:cubicBezTo>
                  <a:cubicBezTo>
                    <a:pt x="3065" y="609"/>
                    <a:pt x="3099" y="619"/>
                    <a:pt x="3134" y="619"/>
                  </a:cubicBezTo>
                  <a:cubicBezTo>
                    <a:pt x="3186" y="619"/>
                    <a:pt x="3239" y="597"/>
                    <a:pt x="3275" y="555"/>
                  </a:cubicBezTo>
                  <a:cubicBezTo>
                    <a:pt x="3334" y="471"/>
                    <a:pt x="3310" y="376"/>
                    <a:pt x="3227" y="328"/>
                  </a:cubicBezTo>
                  <a:cubicBezTo>
                    <a:pt x="2900" y="107"/>
                    <a:pt x="2527" y="1"/>
                    <a:pt x="2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7" name="Google Shape;11837;p86"/>
            <p:cNvSpPr/>
            <p:nvPr/>
          </p:nvSpPr>
          <p:spPr>
            <a:xfrm>
              <a:off x="7037485" y="2986738"/>
              <a:ext cx="106720" cy="100800"/>
            </a:xfrm>
            <a:custGeom>
              <a:avLst/>
              <a:gdLst/>
              <a:ahLst/>
              <a:cxnLst/>
              <a:rect l="l" t="t" r="r" b="b"/>
              <a:pathLst>
                <a:path w="3335" h="3150" extrusionOk="0">
                  <a:moveTo>
                    <a:pt x="2689" y="0"/>
                  </a:moveTo>
                  <a:cubicBezTo>
                    <a:pt x="2658" y="0"/>
                    <a:pt x="2626" y="10"/>
                    <a:pt x="2596" y="30"/>
                  </a:cubicBezTo>
                  <a:cubicBezTo>
                    <a:pt x="2525" y="78"/>
                    <a:pt x="2489" y="185"/>
                    <a:pt x="2549" y="269"/>
                  </a:cubicBezTo>
                  <a:cubicBezTo>
                    <a:pt x="2977" y="911"/>
                    <a:pt x="2894" y="1781"/>
                    <a:pt x="2346" y="2328"/>
                  </a:cubicBezTo>
                  <a:cubicBezTo>
                    <a:pt x="2025" y="2643"/>
                    <a:pt x="1605" y="2808"/>
                    <a:pt x="1183" y="2808"/>
                  </a:cubicBezTo>
                  <a:cubicBezTo>
                    <a:pt x="872" y="2808"/>
                    <a:pt x="560" y="2718"/>
                    <a:pt x="287" y="2531"/>
                  </a:cubicBezTo>
                  <a:cubicBezTo>
                    <a:pt x="261" y="2518"/>
                    <a:pt x="231" y="2511"/>
                    <a:pt x="200" y="2511"/>
                  </a:cubicBezTo>
                  <a:cubicBezTo>
                    <a:pt x="144" y="2511"/>
                    <a:pt x="87" y="2533"/>
                    <a:pt x="48" y="2578"/>
                  </a:cubicBezTo>
                  <a:cubicBezTo>
                    <a:pt x="1" y="2650"/>
                    <a:pt x="25" y="2757"/>
                    <a:pt x="96" y="2816"/>
                  </a:cubicBezTo>
                  <a:cubicBezTo>
                    <a:pt x="418" y="3043"/>
                    <a:pt x="799" y="3150"/>
                    <a:pt x="1180" y="3150"/>
                  </a:cubicBezTo>
                  <a:cubicBezTo>
                    <a:pt x="1691" y="3150"/>
                    <a:pt x="2192" y="2947"/>
                    <a:pt x="2584" y="2566"/>
                  </a:cubicBezTo>
                  <a:cubicBezTo>
                    <a:pt x="3239" y="1888"/>
                    <a:pt x="3335" y="852"/>
                    <a:pt x="2834" y="78"/>
                  </a:cubicBezTo>
                  <a:cubicBezTo>
                    <a:pt x="2804" y="32"/>
                    <a:pt x="2748" y="0"/>
                    <a:pt x="26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8" name="Google Shape;11838;p86"/>
            <p:cNvSpPr/>
            <p:nvPr/>
          </p:nvSpPr>
          <p:spPr>
            <a:xfrm>
              <a:off x="6926637" y="2886738"/>
              <a:ext cx="297184" cy="367296"/>
            </a:xfrm>
            <a:custGeom>
              <a:avLst/>
              <a:gdLst/>
              <a:ahLst/>
              <a:cxnLst/>
              <a:rect l="l" t="t" r="r" b="b"/>
              <a:pathLst>
                <a:path w="9287" h="11478" extrusionOk="0">
                  <a:moveTo>
                    <a:pt x="4644" y="441"/>
                  </a:moveTo>
                  <a:cubicBezTo>
                    <a:pt x="4822" y="691"/>
                    <a:pt x="5108" y="1191"/>
                    <a:pt x="4989" y="1631"/>
                  </a:cubicBezTo>
                  <a:cubicBezTo>
                    <a:pt x="4882" y="1608"/>
                    <a:pt x="4763" y="1608"/>
                    <a:pt x="4644" y="1608"/>
                  </a:cubicBezTo>
                  <a:cubicBezTo>
                    <a:pt x="4524" y="1608"/>
                    <a:pt x="4417" y="1608"/>
                    <a:pt x="4298" y="1631"/>
                  </a:cubicBezTo>
                  <a:cubicBezTo>
                    <a:pt x="4179" y="1191"/>
                    <a:pt x="4465" y="691"/>
                    <a:pt x="4644" y="441"/>
                  </a:cubicBezTo>
                  <a:close/>
                  <a:moveTo>
                    <a:pt x="3167" y="738"/>
                  </a:moveTo>
                  <a:lnTo>
                    <a:pt x="3167" y="738"/>
                  </a:lnTo>
                  <a:cubicBezTo>
                    <a:pt x="3441" y="893"/>
                    <a:pt x="3905" y="1250"/>
                    <a:pt x="3941" y="1703"/>
                  </a:cubicBezTo>
                  <a:cubicBezTo>
                    <a:pt x="3727" y="1762"/>
                    <a:pt x="3512" y="1846"/>
                    <a:pt x="3322" y="1965"/>
                  </a:cubicBezTo>
                  <a:cubicBezTo>
                    <a:pt x="3036" y="1608"/>
                    <a:pt x="3108" y="1036"/>
                    <a:pt x="3167" y="738"/>
                  </a:cubicBezTo>
                  <a:close/>
                  <a:moveTo>
                    <a:pt x="6120" y="738"/>
                  </a:moveTo>
                  <a:lnTo>
                    <a:pt x="6120" y="738"/>
                  </a:lnTo>
                  <a:cubicBezTo>
                    <a:pt x="6179" y="1048"/>
                    <a:pt x="6251" y="1608"/>
                    <a:pt x="5965" y="1965"/>
                  </a:cubicBezTo>
                  <a:cubicBezTo>
                    <a:pt x="5775" y="1846"/>
                    <a:pt x="5572" y="1774"/>
                    <a:pt x="5346" y="1703"/>
                  </a:cubicBezTo>
                  <a:cubicBezTo>
                    <a:pt x="5406" y="1250"/>
                    <a:pt x="5870" y="893"/>
                    <a:pt x="6120" y="738"/>
                  </a:cubicBezTo>
                  <a:close/>
                  <a:moveTo>
                    <a:pt x="1917" y="1572"/>
                  </a:moveTo>
                  <a:lnTo>
                    <a:pt x="1917" y="1572"/>
                  </a:lnTo>
                  <a:cubicBezTo>
                    <a:pt x="2024" y="1584"/>
                    <a:pt x="2155" y="1608"/>
                    <a:pt x="2310" y="1667"/>
                  </a:cubicBezTo>
                  <a:cubicBezTo>
                    <a:pt x="2548" y="1762"/>
                    <a:pt x="2858" y="1905"/>
                    <a:pt x="3012" y="2179"/>
                  </a:cubicBezTo>
                  <a:cubicBezTo>
                    <a:pt x="2834" y="2310"/>
                    <a:pt x="2667" y="2477"/>
                    <a:pt x="2536" y="2655"/>
                  </a:cubicBezTo>
                  <a:cubicBezTo>
                    <a:pt x="2143" y="2441"/>
                    <a:pt x="1977" y="1881"/>
                    <a:pt x="1917" y="1572"/>
                  </a:cubicBezTo>
                  <a:close/>
                  <a:moveTo>
                    <a:pt x="7382" y="1572"/>
                  </a:moveTo>
                  <a:cubicBezTo>
                    <a:pt x="7370" y="1667"/>
                    <a:pt x="7334" y="1810"/>
                    <a:pt x="7275" y="1953"/>
                  </a:cubicBezTo>
                  <a:cubicBezTo>
                    <a:pt x="7191" y="2191"/>
                    <a:pt x="7037" y="2501"/>
                    <a:pt x="6775" y="2655"/>
                  </a:cubicBezTo>
                  <a:cubicBezTo>
                    <a:pt x="6632" y="2477"/>
                    <a:pt x="6477" y="2310"/>
                    <a:pt x="6298" y="2179"/>
                  </a:cubicBezTo>
                  <a:cubicBezTo>
                    <a:pt x="6501" y="1774"/>
                    <a:pt x="7072" y="1631"/>
                    <a:pt x="7382" y="1572"/>
                  </a:cubicBezTo>
                  <a:close/>
                  <a:moveTo>
                    <a:pt x="1642" y="2755"/>
                  </a:moveTo>
                  <a:cubicBezTo>
                    <a:pt x="1872" y="2755"/>
                    <a:pt x="2131" y="2801"/>
                    <a:pt x="2322" y="2953"/>
                  </a:cubicBezTo>
                  <a:cubicBezTo>
                    <a:pt x="2203" y="3144"/>
                    <a:pt x="2131" y="3358"/>
                    <a:pt x="2060" y="3572"/>
                  </a:cubicBezTo>
                  <a:cubicBezTo>
                    <a:pt x="1607" y="3548"/>
                    <a:pt x="1250" y="3084"/>
                    <a:pt x="1084" y="2822"/>
                  </a:cubicBezTo>
                  <a:cubicBezTo>
                    <a:pt x="1191" y="2786"/>
                    <a:pt x="1322" y="2774"/>
                    <a:pt x="1476" y="2763"/>
                  </a:cubicBezTo>
                  <a:cubicBezTo>
                    <a:pt x="1529" y="2758"/>
                    <a:pt x="1585" y="2755"/>
                    <a:pt x="1642" y="2755"/>
                  </a:cubicBezTo>
                  <a:close/>
                  <a:moveTo>
                    <a:pt x="7670" y="2763"/>
                  </a:moveTo>
                  <a:cubicBezTo>
                    <a:pt x="7877" y="2763"/>
                    <a:pt x="8075" y="2795"/>
                    <a:pt x="8215" y="2822"/>
                  </a:cubicBezTo>
                  <a:cubicBezTo>
                    <a:pt x="8156" y="2905"/>
                    <a:pt x="8084" y="3013"/>
                    <a:pt x="7977" y="3132"/>
                  </a:cubicBezTo>
                  <a:cubicBezTo>
                    <a:pt x="7799" y="3322"/>
                    <a:pt x="7549" y="3560"/>
                    <a:pt x="7239" y="3596"/>
                  </a:cubicBezTo>
                  <a:cubicBezTo>
                    <a:pt x="7180" y="3370"/>
                    <a:pt x="7084" y="3155"/>
                    <a:pt x="6965" y="2965"/>
                  </a:cubicBezTo>
                  <a:cubicBezTo>
                    <a:pt x="7160" y="2809"/>
                    <a:pt x="7422" y="2763"/>
                    <a:pt x="7670" y="2763"/>
                  </a:cubicBezTo>
                  <a:close/>
                  <a:moveTo>
                    <a:pt x="7544" y="3920"/>
                  </a:moveTo>
                  <a:cubicBezTo>
                    <a:pt x="7912" y="3920"/>
                    <a:pt x="8297" y="4139"/>
                    <a:pt x="8513" y="4287"/>
                  </a:cubicBezTo>
                  <a:cubicBezTo>
                    <a:pt x="8430" y="4346"/>
                    <a:pt x="8311" y="4417"/>
                    <a:pt x="8168" y="4477"/>
                  </a:cubicBezTo>
                  <a:cubicBezTo>
                    <a:pt x="7983" y="4569"/>
                    <a:pt x="7748" y="4655"/>
                    <a:pt x="7512" y="4655"/>
                  </a:cubicBezTo>
                  <a:cubicBezTo>
                    <a:pt x="7445" y="4655"/>
                    <a:pt x="7377" y="4648"/>
                    <a:pt x="7311" y="4632"/>
                  </a:cubicBezTo>
                  <a:cubicBezTo>
                    <a:pt x="7322" y="4525"/>
                    <a:pt x="7322" y="4406"/>
                    <a:pt x="7322" y="4287"/>
                  </a:cubicBezTo>
                  <a:cubicBezTo>
                    <a:pt x="7322" y="4167"/>
                    <a:pt x="7322" y="4072"/>
                    <a:pt x="7311" y="3953"/>
                  </a:cubicBezTo>
                  <a:cubicBezTo>
                    <a:pt x="7386" y="3930"/>
                    <a:pt x="7465" y="3920"/>
                    <a:pt x="7544" y="3920"/>
                  </a:cubicBezTo>
                  <a:close/>
                  <a:moveTo>
                    <a:pt x="1744" y="3920"/>
                  </a:moveTo>
                  <a:cubicBezTo>
                    <a:pt x="1823" y="3920"/>
                    <a:pt x="1901" y="3930"/>
                    <a:pt x="1977" y="3953"/>
                  </a:cubicBezTo>
                  <a:cubicBezTo>
                    <a:pt x="1965" y="4048"/>
                    <a:pt x="1965" y="4167"/>
                    <a:pt x="1965" y="4287"/>
                  </a:cubicBezTo>
                  <a:cubicBezTo>
                    <a:pt x="1965" y="4406"/>
                    <a:pt x="1965" y="4513"/>
                    <a:pt x="1977" y="4632"/>
                  </a:cubicBezTo>
                  <a:cubicBezTo>
                    <a:pt x="1903" y="4654"/>
                    <a:pt x="1827" y="4664"/>
                    <a:pt x="1751" y="4664"/>
                  </a:cubicBezTo>
                  <a:cubicBezTo>
                    <a:pt x="1383" y="4664"/>
                    <a:pt x="1003" y="4434"/>
                    <a:pt x="786" y="4287"/>
                  </a:cubicBezTo>
                  <a:cubicBezTo>
                    <a:pt x="1002" y="4139"/>
                    <a:pt x="1379" y="3920"/>
                    <a:pt x="1744" y="3920"/>
                  </a:cubicBezTo>
                  <a:close/>
                  <a:moveTo>
                    <a:pt x="7251" y="5001"/>
                  </a:moveTo>
                  <a:cubicBezTo>
                    <a:pt x="7680" y="5049"/>
                    <a:pt x="8037" y="5513"/>
                    <a:pt x="8215" y="5763"/>
                  </a:cubicBezTo>
                  <a:cubicBezTo>
                    <a:pt x="8108" y="5799"/>
                    <a:pt x="7977" y="5811"/>
                    <a:pt x="7834" y="5822"/>
                  </a:cubicBezTo>
                  <a:cubicBezTo>
                    <a:pt x="7790" y="5824"/>
                    <a:pt x="7743" y="5826"/>
                    <a:pt x="7695" y="5826"/>
                  </a:cubicBezTo>
                  <a:cubicBezTo>
                    <a:pt x="7451" y="5826"/>
                    <a:pt x="7176" y="5791"/>
                    <a:pt x="6977" y="5632"/>
                  </a:cubicBezTo>
                  <a:cubicBezTo>
                    <a:pt x="7096" y="5441"/>
                    <a:pt x="7180" y="5227"/>
                    <a:pt x="7251" y="5001"/>
                  </a:cubicBezTo>
                  <a:close/>
                  <a:moveTo>
                    <a:pt x="2072" y="4989"/>
                  </a:moveTo>
                  <a:cubicBezTo>
                    <a:pt x="2131" y="5215"/>
                    <a:pt x="2215" y="5418"/>
                    <a:pt x="2334" y="5608"/>
                  </a:cubicBezTo>
                  <a:cubicBezTo>
                    <a:pt x="2127" y="5775"/>
                    <a:pt x="1853" y="5826"/>
                    <a:pt x="1600" y="5826"/>
                  </a:cubicBezTo>
                  <a:cubicBezTo>
                    <a:pt x="1401" y="5826"/>
                    <a:pt x="1214" y="5794"/>
                    <a:pt x="1084" y="5763"/>
                  </a:cubicBezTo>
                  <a:cubicBezTo>
                    <a:pt x="1143" y="5668"/>
                    <a:pt x="1226" y="5572"/>
                    <a:pt x="1322" y="5453"/>
                  </a:cubicBezTo>
                  <a:cubicBezTo>
                    <a:pt x="1500" y="5263"/>
                    <a:pt x="1762" y="5013"/>
                    <a:pt x="2072" y="4989"/>
                  </a:cubicBezTo>
                  <a:close/>
                  <a:moveTo>
                    <a:pt x="4644" y="1941"/>
                  </a:moveTo>
                  <a:cubicBezTo>
                    <a:pt x="5941" y="1941"/>
                    <a:pt x="6989" y="3001"/>
                    <a:pt x="6989" y="4287"/>
                  </a:cubicBezTo>
                  <a:cubicBezTo>
                    <a:pt x="6989" y="5584"/>
                    <a:pt x="5941" y="6644"/>
                    <a:pt x="4644" y="6644"/>
                  </a:cubicBezTo>
                  <a:cubicBezTo>
                    <a:pt x="3346" y="6644"/>
                    <a:pt x="2298" y="5584"/>
                    <a:pt x="2298" y="4287"/>
                  </a:cubicBezTo>
                  <a:cubicBezTo>
                    <a:pt x="2298" y="2989"/>
                    <a:pt x="3346" y="1941"/>
                    <a:pt x="4644" y="1941"/>
                  </a:cubicBezTo>
                  <a:close/>
                  <a:moveTo>
                    <a:pt x="2512" y="5941"/>
                  </a:moveTo>
                  <a:cubicBezTo>
                    <a:pt x="2655" y="6120"/>
                    <a:pt x="2810" y="6287"/>
                    <a:pt x="2989" y="6418"/>
                  </a:cubicBezTo>
                  <a:cubicBezTo>
                    <a:pt x="2798" y="6799"/>
                    <a:pt x="2238" y="6965"/>
                    <a:pt x="1917" y="7025"/>
                  </a:cubicBezTo>
                  <a:cubicBezTo>
                    <a:pt x="1929" y="6918"/>
                    <a:pt x="1965" y="6787"/>
                    <a:pt x="2012" y="6656"/>
                  </a:cubicBezTo>
                  <a:cubicBezTo>
                    <a:pt x="2096" y="6406"/>
                    <a:pt x="2250" y="6096"/>
                    <a:pt x="2512" y="5941"/>
                  </a:cubicBezTo>
                  <a:close/>
                  <a:moveTo>
                    <a:pt x="6763" y="5941"/>
                  </a:moveTo>
                  <a:cubicBezTo>
                    <a:pt x="7144" y="6156"/>
                    <a:pt x="7311" y="6715"/>
                    <a:pt x="7370" y="7025"/>
                  </a:cubicBezTo>
                  <a:cubicBezTo>
                    <a:pt x="7275" y="7001"/>
                    <a:pt x="7144" y="6965"/>
                    <a:pt x="7001" y="6930"/>
                  </a:cubicBezTo>
                  <a:cubicBezTo>
                    <a:pt x="6739" y="6834"/>
                    <a:pt x="6429" y="6692"/>
                    <a:pt x="6287" y="6418"/>
                  </a:cubicBezTo>
                  <a:cubicBezTo>
                    <a:pt x="6465" y="6287"/>
                    <a:pt x="6620" y="6120"/>
                    <a:pt x="6763" y="5941"/>
                  </a:cubicBezTo>
                  <a:close/>
                  <a:moveTo>
                    <a:pt x="3322" y="6632"/>
                  </a:moveTo>
                  <a:cubicBezTo>
                    <a:pt x="3512" y="6751"/>
                    <a:pt x="3727" y="6823"/>
                    <a:pt x="3941" y="6894"/>
                  </a:cubicBezTo>
                  <a:cubicBezTo>
                    <a:pt x="3905" y="7323"/>
                    <a:pt x="3441" y="7680"/>
                    <a:pt x="3167" y="7858"/>
                  </a:cubicBezTo>
                  <a:cubicBezTo>
                    <a:pt x="3108" y="7549"/>
                    <a:pt x="3036" y="6989"/>
                    <a:pt x="3322" y="6632"/>
                  </a:cubicBezTo>
                  <a:close/>
                  <a:moveTo>
                    <a:pt x="5965" y="6608"/>
                  </a:moveTo>
                  <a:cubicBezTo>
                    <a:pt x="6263" y="6965"/>
                    <a:pt x="6191" y="7549"/>
                    <a:pt x="6120" y="7858"/>
                  </a:cubicBezTo>
                  <a:cubicBezTo>
                    <a:pt x="6025" y="7799"/>
                    <a:pt x="5929" y="7727"/>
                    <a:pt x="5810" y="7620"/>
                  </a:cubicBezTo>
                  <a:cubicBezTo>
                    <a:pt x="5608" y="7442"/>
                    <a:pt x="5370" y="7192"/>
                    <a:pt x="5346" y="6882"/>
                  </a:cubicBezTo>
                  <a:cubicBezTo>
                    <a:pt x="5572" y="6823"/>
                    <a:pt x="5775" y="6727"/>
                    <a:pt x="5965" y="6608"/>
                  </a:cubicBezTo>
                  <a:close/>
                  <a:moveTo>
                    <a:pt x="4989" y="6954"/>
                  </a:moveTo>
                  <a:cubicBezTo>
                    <a:pt x="5120" y="7382"/>
                    <a:pt x="4822" y="7894"/>
                    <a:pt x="4644" y="8156"/>
                  </a:cubicBezTo>
                  <a:cubicBezTo>
                    <a:pt x="4584" y="8073"/>
                    <a:pt x="4513" y="7954"/>
                    <a:pt x="4453" y="7823"/>
                  </a:cubicBezTo>
                  <a:cubicBezTo>
                    <a:pt x="4334" y="7585"/>
                    <a:pt x="4227" y="7251"/>
                    <a:pt x="4298" y="6954"/>
                  </a:cubicBezTo>
                  <a:lnTo>
                    <a:pt x="4298" y="6954"/>
                  </a:lnTo>
                  <a:cubicBezTo>
                    <a:pt x="4405" y="6965"/>
                    <a:pt x="4524" y="6965"/>
                    <a:pt x="4644" y="6965"/>
                  </a:cubicBezTo>
                  <a:cubicBezTo>
                    <a:pt x="4763" y="6965"/>
                    <a:pt x="4870" y="6965"/>
                    <a:pt x="4989" y="6954"/>
                  </a:cubicBezTo>
                  <a:close/>
                  <a:moveTo>
                    <a:pt x="488" y="7787"/>
                  </a:moveTo>
                  <a:lnTo>
                    <a:pt x="488" y="7787"/>
                  </a:lnTo>
                  <a:cubicBezTo>
                    <a:pt x="1774" y="8132"/>
                    <a:pt x="2608" y="8728"/>
                    <a:pt x="3084" y="9204"/>
                  </a:cubicBezTo>
                  <a:cubicBezTo>
                    <a:pt x="3370" y="9490"/>
                    <a:pt x="3572" y="9751"/>
                    <a:pt x="3691" y="9930"/>
                  </a:cubicBezTo>
                  <a:cubicBezTo>
                    <a:pt x="2322" y="9668"/>
                    <a:pt x="1500" y="9049"/>
                    <a:pt x="1060" y="8573"/>
                  </a:cubicBezTo>
                  <a:cubicBezTo>
                    <a:pt x="774" y="8275"/>
                    <a:pt x="595" y="8001"/>
                    <a:pt x="488" y="7787"/>
                  </a:cubicBezTo>
                  <a:close/>
                  <a:moveTo>
                    <a:pt x="8811" y="7787"/>
                  </a:moveTo>
                  <a:lnTo>
                    <a:pt x="8811" y="7787"/>
                  </a:lnTo>
                  <a:cubicBezTo>
                    <a:pt x="8704" y="7989"/>
                    <a:pt x="8525" y="8275"/>
                    <a:pt x="8251" y="8573"/>
                  </a:cubicBezTo>
                  <a:cubicBezTo>
                    <a:pt x="7787" y="9049"/>
                    <a:pt x="6977" y="9668"/>
                    <a:pt x="5632" y="9930"/>
                  </a:cubicBezTo>
                  <a:cubicBezTo>
                    <a:pt x="5965" y="9394"/>
                    <a:pt x="6894" y="8299"/>
                    <a:pt x="8811" y="7787"/>
                  </a:cubicBezTo>
                  <a:close/>
                  <a:moveTo>
                    <a:pt x="4644" y="0"/>
                  </a:moveTo>
                  <a:cubicBezTo>
                    <a:pt x="4584" y="0"/>
                    <a:pt x="4548" y="24"/>
                    <a:pt x="4513" y="60"/>
                  </a:cubicBezTo>
                  <a:cubicBezTo>
                    <a:pt x="4477" y="96"/>
                    <a:pt x="4120" y="512"/>
                    <a:pt x="3989" y="1036"/>
                  </a:cubicBezTo>
                  <a:cubicBezTo>
                    <a:pt x="3655" y="596"/>
                    <a:pt x="3167" y="346"/>
                    <a:pt x="3143" y="334"/>
                  </a:cubicBezTo>
                  <a:cubicBezTo>
                    <a:pt x="3114" y="326"/>
                    <a:pt x="3085" y="315"/>
                    <a:pt x="3057" y="315"/>
                  </a:cubicBezTo>
                  <a:cubicBezTo>
                    <a:pt x="3038" y="315"/>
                    <a:pt x="3019" y="320"/>
                    <a:pt x="3000" y="334"/>
                  </a:cubicBezTo>
                  <a:cubicBezTo>
                    <a:pt x="2965" y="346"/>
                    <a:pt x="2929" y="393"/>
                    <a:pt x="2917" y="441"/>
                  </a:cubicBezTo>
                  <a:cubicBezTo>
                    <a:pt x="2905" y="465"/>
                    <a:pt x="2739" y="1000"/>
                    <a:pt x="2798" y="1536"/>
                  </a:cubicBezTo>
                  <a:cubicBezTo>
                    <a:pt x="2334" y="1274"/>
                    <a:pt x="1774" y="1227"/>
                    <a:pt x="1738" y="1227"/>
                  </a:cubicBezTo>
                  <a:cubicBezTo>
                    <a:pt x="1691" y="1227"/>
                    <a:pt x="1655" y="1239"/>
                    <a:pt x="1607" y="1274"/>
                  </a:cubicBezTo>
                  <a:cubicBezTo>
                    <a:pt x="1572" y="1298"/>
                    <a:pt x="1548" y="1358"/>
                    <a:pt x="1560" y="1405"/>
                  </a:cubicBezTo>
                  <a:cubicBezTo>
                    <a:pt x="1560" y="1429"/>
                    <a:pt x="1607" y="2001"/>
                    <a:pt x="1869" y="2465"/>
                  </a:cubicBezTo>
                  <a:cubicBezTo>
                    <a:pt x="1769" y="2449"/>
                    <a:pt x="1670" y="2443"/>
                    <a:pt x="1574" y="2443"/>
                  </a:cubicBezTo>
                  <a:cubicBezTo>
                    <a:pt x="1158" y="2443"/>
                    <a:pt x="813" y="2565"/>
                    <a:pt x="774" y="2584"/>
                  </a:cubicBezTo>
                  <a:cubicBezTo>
                    <a:pt x="726" y="2596"/>
                    <a:pt x="679" y="2620"/>
                    <a:pt x="667" y="2667"/>
                  </a:cubicBezTo>
                  <a:cubicBezTo>
                    <a:pt x="655" y="2715"/>
                    <a:pt x="655" y="2763"/>
                    <a:pt x="667" y="2798"/>
                  </a:cubicBezTo>
                  <a:cubicBezTo>
                    <a:pt x="679" y="2834"/>
                    <a:pt x="941" y="3322"/>
                    <a:pt x="1369" y="3655"/>
                  </a:cubicBezTo>
                  <a:cubicBezTo>
                    <a:pt x="845" y="3786"/>
                    <a:pt x="429" y="4156"/>
                    <a:pt x="405" y="4167"/>
                  </a:cubicBezTo>
                  <a:cubicBezTo>
                    <a:pt x="369" y="4203"/>
                    <a:pt x="345" y="4251"/>
                    <a:pt x="345" y="4310"/>
                  </a:cubicBezTo>
                  <a:cubicBezTo>
                    <a:pt x="345" y="4346"/>
                    <a:pt x="357" y="4394"/>
                    <a:pt x="405" y="4441"/>
                  </a:cubicBezTo>
                  <a:cubicBezTo>
                    <a:pt x="429" y="4465"/>
                    <a:pt x="845" y="4822"/>
                    <a:pt x="1369" y="4965"/>
                  </a:cubicBezTo>
                  <a:cubicBezTo>
                    <a:pt x="941" y="5287"/>
                    <a:pt x="679" y="5775"/>
                    <a:pt x="667" y="5811"/>
                  </a:cubicBezTo>
                  <a:cubicBezTo>
                    <a:pt x="655" y="5858"/>
                    <a:pt x="643" y="5894"/>
                    <a:pt x="667" y="5941"/>
                  </a:cubicBezTo>
                  <a:cubicBezTo>
                    <a:pt x="679" y="5989"/>
                    <a:pt x="726" y="6013"/>
                    <a:pt x="774" y="6037"/>
                  </a:cubicBezTo>
                  <a:cubicBezTo>
                    <a:pt x="798" y="6049"/>
                    <a:pt x="1179" y="6168"/>
                    <a:pt x="1607" y="6168"/>
                  </a:cubicBezTo>
                  <a:cubicBezTo>
                    <a:pt x="1691" y="6168"/>
                    <a:pt x="1786" y="6168"/>
                    <a:pt x="1869" y="6156"/>
                  </a:cubicBezTo>
                  <a:lnTo>
                    <a:pt x="1869" y="6156"/>
                  </a:lnTo>
                  <a:cubicBezTo>
                    <a:pt x="1607" y="6608"/>
                    <a:pt x="1560" y="7180"/>
                    <a:pt x="1560" y="7204"/>
                  </a:cubicBezTo>
                  <a:cubicBezTo>
                    <a:pt x="1560" y="7251"/>
                    <a:pt x="1572" y="7299"/>
                    <a:pt x="1607" y="7346"/>
                  </a:cubicBezTo>
                  <a:cubicBezTo>
                    <a:pt x="1631" y="7370"/>
                    <a:pt x="1679" y="7382"/>
                    <a:pt x="1726" y="7382"/>
                  </a:cubicBezTo>
                  <a:lnTo>
                    <a:pt x="1738" y="7382"/>
                  </a:lnTo>
                  <a:cubicBezTo>
                    <a:pt x="1774" y="7382"/>
                    <a:pt x="2334" y="7346"/>
                    <a:pt x="2798" y="7073"/>
                  </a:cubicBezTo>
                  <a:lnTo>
                    <a:pt x="2798" y="7073"/>
                  </a:lnTo>
                  <a:cubicBezTo>
                    <a:pt x="2727" y="7608"/>
                    <a:pt x="2905" y="8132"/>
                    <a:pt x="2917" y="8180"/>
                  </a:cubicBezTo>
                  <a:cubicBezTo>
                    <a:pt x="2929" y="8216"/>
                    <a:pt x="2965" y="8263"/>
                    <a:pt x="3000" y="8275"/>
                  </a:cubicBezTo>
                  <a:cubicBezTo>
                    <a:pt x="3024" y="8299"/>
                    <a:pt x="3048" y="8299"/>
                    <a:pt x="3060" y="8299"/>
                  </a:cubicBezTo>
                  <a:cubicBezTo>
                    <a:pt x="3096" y="8299"/>
                    <a:pt x="3108" y="8299"/>
                    <a:pt x="3143" y="8275"/>
                  </a:cubicBezTo>
                  <a:cubicBezTo>
                    <a:pt x="3167" y="8263"/>
                    <a:pt x="3655" y="8013"/>
                    <a:pt x="3989" y="7585"/>
                  </a:cubicBezTo>
                  <a:cubicBezTo>
                    <a:pt x="4108" y="8013"/>
                    <a:pt x="4370" y="8370"/>
                    <a:pt x="4477" y="8501"/>
                  </a:cubicBezTo>
                  <a:lnTo>
                    <a:pt x="4477" y="10466"/>
                  </a:lnTo>
                  <a:cubicBezTo>
                    <a:pt x="4334" y="10287"/>
                    <a:pt x="4179" y="10121"/>
                    <a:pt x="4132" y="10085"/>
                  </a:cubicBezTo>
                  <a:cubicBezTo>
                    <a:pt x="4072" y="9966"/>
                    <a:pt x="3834" y="9501"/>
                    <a:pt x="3322" y="8978"/>
                  </a:cubicBezTo>
                  <a:cubicBezTo>
                    <a:pt x="2762" y="8442"/>
                    <a:pt x="1786" y="7727"/>
                    <a:pt x="226" y="7382"/>
                  </a:cubicBezTo>
                  <a:cubicBezTo>
                    <a:pt x="212" y="7379"/>
                    <a:pt x="198" y="7378"/>
                    <a:pt x="184" y="7378"/>
                  </a:cubicBezTo>
                  <a:cubicBezTo>
                    <a:pt x="139" y="7378"/>
                    <a:pt x="96" y="7393"/>
                    <a:pt x="60" y="7430"/>
                  </a:cubicBezTo>
                  <a:cubicBezTo>
                    <a:pt x="12" y="7477"/>
                    <a:pt x="0" y="7537"/>
                    <a:pt x="24" y="7596"/>
                  </a:cubicBezTo>
                  <a:cubicBezTo>
                    <a:pt x="24" y="7620"/>
                    <a:pt x="202" y="8180"/>
                    <a:pt x="786" y="8799"/>
                  </a:cubicBezTo>
                  <a:cubicBezTo>
                    <a:pt x="1310" y="9347"/>
                    <a:pt x="2274" y="10061"/>
                    <a:pt x="3893" y="10323"/>
                  </a:cubicBezTo>
                  <a:cubicBezTo>
                    <a:pt x="4001" y="10442"/>
                    <a:pt x="4334" y="10799"/>
                    <a:pt x="4465" y="11014"/>
                  </a:cubicBezTo>
                  <a:lnTo>
                    <a:pt x="4465" y="11311"/>
                  </a:lnTo>
                  <a:cubicBezTo>
                    <a:pt x="4465" y="11406"/>
                    <a:pt x="4536" y="11478"/>
                    <a:pt x="4632" y="11478"/>
                  </a:cubicBezTo>
                  <a:cubicBezTo>
                    <a:pt x="4715" y="11478"/>
                    <a:pt x="4786" y="11406"/>
                    <a:pt x="4786" y="11311"/>
                  </a:cubicBezTo>
                  <a:lnTo>
                    <a:pt x="4786" y="11014"/>
                  </a:lnTo>
                  <a:cubicBezTo>
                    <a:pt x="4941" y="10799"/>
                    <a:pt x="5251" y="10442"/>
                    <a:pt x="5358" y="10323"/>
                  </a:cubicBezTo>
                  <a:cubicBezTo>
                    <a:pt x="6989" y="10061"/>
                    <a:pt x="7942" y="9347"/>
                    <a:pt x="8465" y="8799"/>
                  </a:cubicBezTo>
                  <a:cubicBezTo>
                    <a:pt x="9049" y="8192"/>
                    <a:pt x="9227" y="7620"/>
                    <a:pt x="9227" y="7596"/>
                  </a:cubicBezTo>
                  <a:cubicBezTo>
                    <a:pt x="9287" y="7537"/>
                    <a:pt x="9275" y="7477"/>
                    <a:pt x="9227" y="7430"/>
                  </a:cubicBezTo>
                  <a:cubicBezTo>
                    <a:pt x="9191" y="7393"/>
                    <a:pt x="9148" y="7378"/>
                    <a:pt x="9103" y="7378"/>
                  </a:cubicBezTo>
                  <a:cubicBezTo>
                    <a:pt x="9089" y="7378"/>
                    <a:pt x="9075" y="7379"/>
                    <a:pt x="9061" y="7382"/>
                  </a:cubicBezTo>
                  <a:cubicBezTo>
                    <a:pt x="7501" y="7716"/>
                    <a:pt x="6525" y="8430"/>
                    <a:pt x="5965" y="8978"/>
                  </a:cubicBezTo>
                  <a:cubicBezTo>
                    <a:pt x="5453" y="9501"/>
                    <a:pt x="5215" y="9966"/>
                    <a:pt x="5155" y="10085"/>
                  </a:cubicBezTo>
                  <a:cubicBezTo>
                    <a:pt x="5108" y="10144"/>
                    <a:pt x="4953" y="10287"/>
                    <a:pt x="4810" y="10466"/>
                  </a:cubicBezTo>
                  <a:lnTo>
                    <a:pt x="4810" y="8501"/>
                  </a:lnTo>
                  <a:cubicBezTo>
                    <a:pt x="4917" y="8370"/>
                    <a:pt x="5179" y="8013"/>
                    <a:pt x="5298" y="7585"/>
                  </a:cubicBezTo>
                  <a:cubicBezTo>
                    <a:pt x="5632" y="8013"/>
                    <a:pt x="6120" y="8263"/>
                    <a:pt x="6144" y="8275"/>
                  </a:cubicBezTo>
                  <a:cubicBezTo>
                    <a:pt x="6179" y="8299"/>
                    <a:pt x="6191" y="8299"/>
                    <a:pt x="6227" y="8299"/>
                  </a:cubicBezTo>
                  <a:cubicBezTo>
                    <a:pt x="6239" y="8299"/>
                    <a:pt x="6263" y="8299"/>
                    <a:pt x="6287" y="8275"/>
                  </a:cubicBezTo>
                  <a:cubicBezTo>
                    <a:pt x="6322" y="8263"/>
                    <a:pt x="6358" y="8216"/>
                    <a:pt x="6370" y="8180"/>
                  </a:cubicBezTo>
                  <a:cubicBezTo>
                    <a:pt x="6382" y="8144"/>
                    <a:pt x="6549" y="7608"/>
                    <a:pt x="6489" y="7073"/>
                  </a:cubicBezTo>
                  <a:lnTo>
                    <a:pt x="6489" y="7073"/>
                  </a:lnTo>
                  <a:cubicBezTo>
                    <a:pt x="6953" y="7346"/>
                    <a:pt x="7513" y="7382"/>
                    <a:pt x="7549" y="7382"/>
                  </a:cubicBezTo>
                  <a:lnTo>
                    <a:pt x="7561" y="7382"/>
                  </a:lnTo>
                  <a:cubicBezTo>
                    <a:pt x="7608" y="7382"/>
                    <a:pt x="7656" y="7370"/>
                    <a:pt x="7680" y="7346"/>
                  </a:cubicBezTo>
                  <a:cubicBezTo>
                    <a:pt x="7715" y="7311"/>
                    <a:pt x="7739" y="7251"/>
                    <a:pt x="7727" y="7204"/>
                  </a:cubicBezTo>
                  <a:cubicBezTo>
                    <a:pt x="7727" y="7180"/>
                    <a:pt x="7680" y="6608"/>
                    <a:pt x="7418" y="6156"/>
                  </a:cubicBezTo>
                  <a:lnTo>
                    <a:pt x="7418" y="6156"/>
                  </a:lnTo>
                  <a:cubicBezTo>
                    <a:pt x="7501" y="6168"/>
                    <a:pt x="7596" y="6168"/>
                    <a:pt x="7680" y="6168"/>
                  </a:cubicBezTo>
                  <a:cubicBezTo>
                    <a:pt x="8108" y="6168"/>
                    <a:pt x="8489" y="6049"/>
                    <a:pt x="8513" y="6037"/>
                  </a:cubicBezTo>
                  <a:cubicBezTo>
                    <a:pt x="8561" y="6013"/>
                    <a:pt x="8596" y="5989"/>
                    <a:pt x="8620" y="5941"/>
                  </a:cubicBezTo>
                  <a:cubicBezTo>
                    <a:pt x="8632" y="5894"/>
                    <a:pt x="8632" y="5858"/>
                    <a:pt x="8620" y="5811"/>
                  </a:cubicBezTo>
                  <a:cubicBezTo>
                    <a:pt x="8608" y="5775"/>
                    <a:pt x="8346" y="5287"/>
                    <a:pt x="7918" y="4965"/>
                  </a:cubicBezTo>
                  <a:cubicBezTo>
                    <a:pt x="8442" y="4822"/>
                    <a:pt x="8858" y="4453"/>
                    <a:pt x="8882" y="4441"/>
                  </a:cubicBezTo>
                  <a:cubicBezTo>
                    <a:pt x="8918" y="4406"/>
                    <a:pt x="8942" y="4370"/>
                    <a:pt x="8942" y="4310"/>
                  </a:cubicBezTo>
                  <a:cubicBezTo>
                    <a:pt x="8942" y="4263"/>
                    <a:pt x="8930" y="4215"/>
                    <a:pt x="8882" y="4167"/>
                  </a:cubicBezTo>
                  <a:cubicBezTo>
                    <a:pt x="8858" y="4144"/>
                    <a:pt x="8442" y="3786"/>
                    <a:pt x="7918" y="3655"/>
                  </a:cubicBezTo>
                  <a:cubicBezTo>
                    <a:pt x="8346" y="3322"/>
                    <a:pt x="8596" y="2834"/>
                    <a:pt x="8620" y="2798"/>
                  </a:cubicBezTo>
                  <a:cubicBezTo>
                    <a:pt x="8632" y="2763"/>
                    <a:pt x="8644" y="2715"/>
                    <a:pt x="8620" y="2667"/>
                  </a:cubicBezTo>
                  <a:cubicBezTo>
                    <a:pt x="8608" y="2620"/>
                    <a:pt x="8561" y="2596"/>
                    <a:pt x="8513" y="2584"/>
                  </a:cubicBezTo>
                  <a:cubicBezTo>
                    <a:pt x="8483" y="2564"/>
                    <a:pt x="8108" y="2451"/>
                    <a:pt x="7664" y="2451"/>
                  </a:cubicBezTo>
                  <a:cubicBezTo>
                    <a:pt x="7580" y="2451"/>
                    <a:pt x="7493" y="2455"/>
                    <a:pt x="7406" y="2465"/>
                  </a:cubicBezTo>
                  <a:cubicBezTo>
                    <a:pt x="7680" y="2001"/>
                    <a:pt x="7727" y="1429"/>
                    <a:pt x="7727" y="1405"/>
                  </a:cubicBezTo>
                  <a:cubicBezTo>
                    <a:pt x="7727" y="1358"/>
                    <a:pt x="7703" y="1310"/>
                    <a:pt x="7680" y="1274"/>
                  </a:cubicBezTo>
                  <a:cubicBezTo>
                    <a:pt x="7650" y="1245"/>
                    <a:pt x="7605" y="1224"/>
                    <a:pt x="7570" y="1224"/>
                  </a:cubicBezTo>
                  <a:cubicBezTo>
                    <a:pt x="7562" y="1224"/>
                    <a:pt x="7555" y="1225"/>
                    <a:pt x="7549" y="1227"/>
                  </a:cubicBezTo>
                  <a:cubicBezTo>
                    <a:pt x="7513" y="1227"/>
                    <a:pt x="6953" y="1274"/>
                    <a:pt x="6489" y="1536"/>
                  </a:cubicBezTo>
                  <a:cubicBezTo>
                    <a:pt x="6560" y="1000"/>
                    <a:pt x="6382" y="477"/>
                    <a:pt x="6370" y="441"/>
                  </a:cubicBezTo>
                  <a:cubicBezTo>
                    <a:pt x="6358" y="393"/>
                    <a:pt x="6322" y="346"/>
                    <a:pt x="6287" y="334"/>
                  </a:cubicBezTo>
                  <a:cubicBezTo>
                    <a:pt x="6263" y="328"/>
                    <a:pt x="6239" y="325"/>
                    <a:pt x="6215" y="325"/>
                  </a:cubicBezTo>
                  <a:cubicBezTo>
                    <a:pt x="6191" y="325"/>
                    <a:pt x="6168" y="328"/>
                    <a:pt x="6144" y="334"/>
                  </a:cubicBezTo>
                  <a:cubicBezTo>
                    <a:pt x="6120" y="346"/>
                    <a:pt x="5620" y="596"/>
                    <a:pt x="5298" y="1036"/>
                  </a:cubicBezTo>
                  <a:cubicBezTo>
                    <a:pt x="5167" y="512"/>
                    <a:pt x="4786" y="96"/>
                    <a:pt x="4774" y="60"/>
                  </a:cubicBezTo>
                  <a:cubicBezTo>
                    <a:pt x="4751" y="36"/>
                    <a:pt x="4703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9" name="Google Shape;11839;p86"/>
          <p:cNvSpPr/>
          <p:nvPr/>
        </p:nvSpPr>
        <p:spPr>
          <a:xfrm>
            <a:off x="5255565" y="2962170"/>
            <a:ext cx="346368" cy="368064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0" name="Google Shape;11840;p86"/>
          <p:cNvSpPr/>
          <p:nvPr/>
        </p:nvSpPr>
        <p:spPr>
          <a:xfrm>
            <a:off x="5834285" y="2962874"/>
            <a:ext cx="289216" cy="368512"/>
          </a:xfrm>
          <a:custGeom>
            <a:avLst/>
            <a:gdLst/>
            <a:ahLst/>
            <a:cxnLst/>
            <a:rect l="l" t="t" r="r" b="b"/>
            <a:pathLst>
              <a:path w="9038" h="11516" extrusionOk="0">
                <a:moveTo>
                  <a:pt x="6103" y="573"/>
                </a:moveTo>
                <a:cubicBezTo>
                  <a:pt x="6692" y="573"/>
                  <a:pt x="7223" y="753"/>
                  <a:pt x="7645" y="1110"/>
                </a:cubicBezTo>
                <a:cubicBezTo>
                  <a:pt x="8252" y="1633"/>
                  <a:pt x="8585" y="2479"/>
                  <a:pt x="8597" y="3515"/>
                </a:cubicBezTo>
                <a:cubicBezTo>
                  <a:pt x="8192" y="2788"/>
                  <a:pt x="7585" y="2122"/>
                  <a:pt x="6847" y="1633"/>
                </a:cubicBezTo>
                <a:cubicBezTo>
                  <a:pt x="6144" y="1169"/>
                  <a:pt x="5382" y="919"/>
                  <a:pt x="4728" y="895"/>
                </a:cubicBezTo>
                <a:cubicBezTo>
                  <a:pt x="4894" y="812"/>
                  <a:pt x="5061" y="752"/>
                  <a:pt x="5240" y="693"/>
                </a:cubicBezTo>
                <a:cubicBezTo>
                  <a:pt x="5537" y="613"/>
                  <a:pt x="5826" y="573"/>
                  <a:pt x="6103" y="573"/>
                </a:cubicBezTo>
                <a:close/>
                <a:moveTo>
                  <a:pt x="1394" y="1205"/>
                </a:moveTo>
                <a:cubicBezTo>
                  <a:pt x="1465" y="2598"/>
                  <a:pt x="1680" y="5098"/>
                  <a:pt x="2263" y="7063"/>
                </a:cubicBezTo>
                <a:cubicBezTo>
                  <a:pt x="2144" y="7360"/>
                  <a:pt x="2084" y="7670"/>
                  <a:pt x="2037" y="7944"/>
                </a:cubicBezTo>
                <a:cubicBezTo>
                  <a:pt x="1739" y="7051"/>
                  <a:pt x="1465" y="6194"/>
                  <a:pt x="1263" y="5455"/>
                </a:cubicBezTo>
                <a:cubicBezTo>
                  <a:pt x="1049" y="3705"/>
                  <a:pt x="1168" y="2384"/>
                  <a:pt x="1322" y="1586"/>
                </a:cubicBezTo>
                <a:cubicBezTo>
                  <a:pt x="1346" y="1443"/>
                  <a:pt x="1370" y="1324"/>
                  <a:pt x="1394" y="1205"/>
                </a:cubicBezTo>
                <a:close/>
                <a:moveTo>
                  <a:pt x="1503" y="0"/>
                </a:moveTo>
                <a:cubicBezTo>
                  <a:pt x="1439" y="0"/>
                  <a:pt x="1377" y="45"/>
                  <a:pt x="1334" y="109"/>
                </a:cubicBezTo>
                <a:cubicBezTo>
                  <a:pt x="1322" y="121"/>
                  <a:pt x="1108" y="598"/>
                  <a:pt x="965" y="1526"/>
                </a:cubicBezTo>
                <a:cubicBezTo>
                  <a:pt x="870" y="2074"/>
                  <a:pt x="787" y="2848"/>
                  <a:pt x="799" y="3836"/>
                </a:cubicBezTo>
                <a:cubicBezTo>
                  <a:pt x="537" y="2788"/>
                  <a:pt x="418" y="2145"/>
                  <a:pt x="394" y="2133"/>
                </a:cubicBezTo>
                <a:cubicBezTo>
                  <a:pt x="382" y="2050"/>
                  <a:pt x="310" y="2003"/>
                  <a:pt x="215" y="2003"/>
                </a:cubicBezTo>
                <a:cubicBezTo>
                  <a:pt x="132" y="2003"/>
                  <a:pt x="72" y="2074"/>
                  <a:pt x="60" y="2169"/>
                </a:cubicBezTo>
                <a:cubicBezTo>
                  <a:pt x="60" y="2181"/>
                  <a:pt x="1" y="3324"/>
                  <a:pt x="144" y="5039"/>
                </a:cubicBezTo>
                <a:cubicBezTo>
                  <a:pt x="299" y="6610"/>
                  <a:pt x="668" y="8991"/>
                  <a:pt x="1608" y="11408"/>
                </a:cubicBezTo>
                <a:cubicBezTo>
                  <a:pt x="1632" y="11468"/>
                  <a:pt x="1692" y="11516"/>
                  <a:pt x="1763" y="11516"/>
                </a:cubicBezTo>
                <a:cubicBezTo>
                  <a:pt x="1787" y="11516"/>
                  <a:pt x="1811" y="11516"/>
                  <a:pt x="1823" y="11492"/>
                </a:cubicBezTo>
                <a:cubicBezTo>
                  <a:pt x="1918" y="11468"/>
                  <a:pt x="1965" y="11361"/>
                  <a:pt x="1918" y="11277"/>
                </a:cubicBezTo>
                <a:cubicBezTo>
                  <a:pt x="989" y="8908"/>
                  <a:pt x="620" y="6551"/>
                  <a:pt x="477" y="5003"/>
                </a:cubicBezTo>
                <a:cubicBezTo>
                  <a:pt x="429" y="4503"/>
                  <a:pt x="394" y="4050"/>
                  <a:pt x="382" y="3669"/>
                </a:cubicBezTo>
                <a:lnTo>
                  <a:pt x="382" y="3669"/>
                </a:lnTo>
                <a:cubicBezTo>
                  <a:pt x="691" y="4931"/>
                  <a:pt x="1227" y="6896"/>
                  <a:pt x="2037" y="9099"/>
                </a:cubicBezTo>
                <a:cubicBezTo>
                  <a:pt x="2056" y="9175"/>
                  <a:pt x="2128" y="9213"/>
                  <a:pt x="2193" y="9213"/>
                </a:cubicBezTo>
                <a:cubicBezTo>
                  <a:pt x="2209" y="9213"/>
                  <a:pt x="2225" y="9211"/>
                  <a:pt x="2239" y="9206"/>
                </a:cubicBezTo>
                <a:cubicBezTo>
                  <a:pt x="2334" y="9170"/>
                  <a:pt x="2382" y="9075"/>
                  <a:pt x="2346" y="8991"/>
                </a:cubicBezTo>
                <a:lnTo>
                  <a:pt x="2263" y="8730"/>
                </a:lnTo>
                <a:cubicBezTo>
                  <a:pt x="2263" y="8670"/>
                  <a:pt x="2287" y="8075"/>
                  <a:pt x="2454" y="7467"/>
                </a:cubicBezTo>
                <a:cubicBezTo>
                  <a:pt x="2596" y="6896"/>
                  <a:pt x="2894" y="6194"/>
                  <a:pt x="3466" y="6098"/>
                </a:cubicBezTo>
                <a:cubicBezTo>
                  <a:pt x="3510" y="6089"/>
                  <a:pt x="3557" y="6084"/>
                  <a:pt x="3607" y="6084"/>
                </a:cubicBezTo>
                <a:cubicBezTo>
                  <a:pt x="4169" y="6084"/>
                  <a:pt x="5061" y="6699"/>
                  <a:pt x="6144" y="7837"/>
                </a:cubicBezTo>
                <a:cubicBezTo>
                  <a:pt x="6430" y="8134"/>
                  <a:pt x="6680" y="8432"/>
                  <a:pt x="6918" y="8694"/>
                </a:cubicBezTo>
                <a:cubicBezTo>
                  <a:pt x="6692" y="8539"/>
                  <a:pt x="6454" y="8337"/>
                  <a:pt x="6216" y="8158"/>
                </a:cubicBezTo>
                <a:cubicBezTo>
                  <a:pt x="5656" y="7741"/>
                  <a:pt x="5180" y="7420"/>
                  <a:pt x="4787" y="7194"/>
                </a:cubicBezTo>
                <a:cubicBezTo>
                  <a:pt x="4227" y="6854"/>
                  <a:pt x="3961" y="6782"/>
                  <a:pt x="3806" y="6782"/>
                </a:cubicBezTo>
                <a:cubicBezTo>
                  <a:pt x="3776" y="6782"/>
                  <a:pt x="3750" y="6785"/>
                  <a:pt x="3728" y="6789"/>
                </a:cubicBezTo>
                <a:cubicBezTo>
                  <a:pt x="3489" y="6836"/>
                  <a:pt x="3239" y="7122"/>
                  <a:pt x="2954" y="8872"/>
                </a:cubicBezTo>
                <a:cubicBezTo>
                  <a:pt x="2882" y="9325"/>
                  <a:pt x="2823" y="9765"/>
                  <a:pt x="2775" y="10111"/>
                </a:cubicBezTo>
                <a:cubicBezTo>
                  <a:pt x="2715" y="9968"/>
                  <a:pt x="2680" y="9825"/>
                  <a:pt x="2620" y="9682"/>
                </a:cubicBezTo>
                <a:cubicBezTo>
                  <a:pt x="2592" y="9606"/>
                  <a:pt x="2517" y="9568"/>
                  <a:pt x="2446" y="9568"/>
                </a:cubicBezTo>
                <a:cubicBezTo>
                  <a:pt x="2428" y="9568"/>
                  <a:pt x="2411" y="9570"/>
                  <a:pt x="2394" y="9575"/>
                </a:cubicBezTo>
                <a:cubicBezTo>
                  <a:pt x="2299" y="9611"/>
                  <a:pt x="2263" y="9706"/>
                  <a:pt x="2287" y="9801"/>
                </a:cubicBezTo>
                <a:cubicBezTo>
                  <a:pt x="2501" y="10349"/>
                  <a:pt x="2715" y="10885"/>
                  <a:pt x="2930" y="11408"/>
                </a:cubicBezTo>
                <a:cubicBezTo>
                  <a:pt x="2954" y="11468"/>
                  <a:pt x="3013" y="11516"/>
                  <a:pt x="3073" y="11516"/>
                </a:cubicBezTo>
                <a:cubicBezTo>
                  <a:pt x="3096" y="11516"/>
                  <a:pt x="3120" y="11516"/>
                  <a:pt x="3132" y="11492"/>
                </a:cubicBezTo>
                <a:cubicBezTo>
                  <a:pt x="3227" y="11468"/>
                  <a:pt x="3251" y="11361"/>
                  <a:pt x="3227" y="11277"/>
                </a:cubicBezTo>
                <a:cubicBezTo>
                  <a:pt x="3156" y="11111"/>
                  <a:pt x="3096" y="10932"/>
                  <a:pt x="3013" y="10765"/>
                </a:cubicBezTo>
                <a:cubicBezTo>
                  <a:pt x="3037" y="10646"/>
                  <a:pt x="3108" y="9825"/>
                  <a:pt x="3239" y="8980"/>
                </a:cubicBezTo>
                <a:cubicBezTo>
                  <a:pt x="3513" y="7325"/>
                  <a:pt x="3728" y="7122"/>
                  <a:pt x="3763" y="7086"/>
                </a:cubicBezTo>
                <a:cubicBezTo>
                  <a:pt x="3811" y="7086"/>
                  <a:pt x="3989" y="7110"/>
                  <a:pt x="4585" y="7444"/>
                </a:cubicBezTo>
                <a:cubicBezTo>
                  <a:pt x="4954" y="7670"/>
                  <a:pt x="5430" y="8003"/>
                  <a:pt x="5978" y="8396"/>
                </a:cubicBezTo>
                <a:cubicBezTo>
                  <a:pt x="6930" y="9099"/>
                  <a:pt x="7811" y="9825"/>
                  <a:pt x="7823" y="9825"/>
                </a:cubicBezTo>
                <a:cubicBezTo>
                  <a:pt x="7851" y="9853"/>
                  <a:pt x="7890" y="9865"/>
                  <a:pt x="7929" y="9865"/>
                </a:cubicBezTo>
                <a:cubicBezTo>
                  <a:pt x="7973" y="9865"/>
                  <a:pt x="8018" y="9850"/>
                  <a:pt x="8049" y="9825"/>
                </a:cubicBezTo>
                <a:cubicBezTo>
                  <a:pt x="8109" y="9765"/>
                  <a:pt x="8121" y="9682"/>
                  <a:pt x="8061" y="9611"/>
                </a:cubicBezTo>
                <a:cubicBezTo>
                  <a:pt x="8049" y="9587"/>
                  <a:pt x="7287" y="8551"/>
                  <a:pt x="6371" y="7563"/>
                </a:cubicBezTo>
                <a:cubicBezTo>
                  <a:pt x="5203" y="6341"/>
                  <a:pt x="4276" y="5718"/>
                  <a:pt x="3591" y="5718"/>
                </a:cubicBezTo>
                <a:cubicBezTo>
                  <a:pt x="3514" y="5718"/>
                  <a:pt x="3441" y="5726"/>
                  <a:pt x="3370" y="5741"/>
                </a:cubicBezTo>
                <a:cubicBezTo>
                  <a:pt x="3013" y="5813"/>
                  <a:pt x="2751" y="6051"/>
                  <a:pt x="2537" y="6348"/>
                </a:cubicBezTo>
                <a:cubicBezTo>
                  <a:pt x="2537" y="6253"/>
                  <a:pt x="2537" y="6170"/>
                  <a:pt x="2561" y="6063"/>
                </a:cubicBezTo>
                <a:cubicBezTo>
                  <a:pt x="2680" y="5693"/>
                  <a:pt x="3108" y="4527"/>
                  <a:pt x="3835" y="3753"/>
                </a:cubicBezTo>
                <a:cubicBezTo>
                  <a:pt x="4035" y="3686"/>
                  <a:pt x="4236" y="3648"/>
                  <a:pt x="4428" y="3648"/>
                </a:cubicBezTo>
                <a:cubicBezTo>
                  <a:pt x="4510" y="3648"/>
                  <a:pt x="4590" y="3655"/>
                  <a:pt x="4668" y="3669"/>
                </a:cubicBezTo>
                <a:cubicBezTo>
                  <a:pt x="4676" y="3670"/>
                  <a:pt x="4684" y="3671"/>
                  <a:pt x="4692" y="3671"/>
                </a:cubicBezTo>
                <a:cubicBezTo>
                  <a:pt x="4777" y="3671"/>
                  <a:pt x="4848" y="3613"/>
                  <a:pt x="4859" y="3515"/>
                </a:cubicBezTo>
                <a:cubicBezTo>
                  <a:pt x="4871" y="3431"/>
                  <a:pt x="4823" y="3336"/>
                  <a:pt x="4716" y="3324"/>
                </a:cubicBezTo>
                <a:cubicBezTo>
                  <a:pt x="4632" y="3316"/>
                  <a:pt x="4547" y="3307"/>
                  <a:pt x="4463" y="3307"/>
                </a:cubicBezTo>
                <a:cubicBezTo>
                  <a:pt x="4428" y="3307"/>
                  <a:pt x="4393" y="3309"/>
                  <a:pt x="4359" y="3312"/>
                </a:cubicBezTo>
                <a:cubicBezTo>
                  <a:pt x="4597" y="3157"/>
                  <a:pt x="4847" y="3074"/>
                  <a:pt x="5109" y="3038"/>
                </a:cubicBezTo>
                <a:cubicBezTo>
                  <a:pt x="5184" y="3031"/>
                  <a:pt x="5258" y="3027"/>
                  <a:pt x="5330" y="3027"/>
                </a:cubicBezTo>
                <a:cubicBezTo>
                  <a:pt x="5831" y="3027"/>
                  <a:pt x="6264" y="3205"/>
                  <a:pt x="6597" y="3538"/>
                </a:cubicBezTo>
                <a:cubicBezTo>
                  <a:pt x="7335" y="4265"/>
                  <a:pt x="7538" y="5622"/>
                  <a:pt x="7585" y="6551"/>
                </a:cubicBezTo>
                <a:cubicBezTo>
                  <a:pt x="7514" y="6348"/>
                  <a:pt x="7407" y="6122"/>
                  <a:pt x="7299" y="5896"/>
                </a:cubicBezTo>
                <a:cubicBezTo>
                  <a:pt x="6752" y="4741"/>
                  <a:pt x="6121" y="3967"/>
                  <a:pt x="5430" y="3574"/>
                </a:cubicBezTo>
                <a:cubicBezTo>
                  <a:pt x="5404" y="3563"/>
                  <a:pt x="5377" y="3558"/>
                  <a:pt x="5351" y="3558"/>
                </a:cubicBezTo>
                <a:cubicBezTo>
                  <a:pt x="5292" y="3558"/>
                  <a:pt x="5237" y="3584"/>
                  <a:pt x="5204" y="3634"/>
                </a:cubicBezTo>
                <a:cubicBezTo>
                  <a:pt x="5156" y="3717"/>
                  <a:pt x="5192" y="3812"/>
                  <a:pt x="5263" y="3860"/>
                </a:cubicBezTo>
                <a:cubicBezTo>
                  <a:pt x="6776" y="4693"/>
                  <a:pt x="7585" y="7563"/>
                  <a:pt x="7597" y="7598"/>
                </a:cubicBezTo>
                <a:cubicBezTo>
                  <a:pt x="7609" y="7670"/>
                  <a:pt x="7692" y="7718"/>
                  <a:pt x="7764" y="7718"/>
                </a:cubicBezTo>
                <a:lnTo>
                  <a:pt x="7776" y="7718"/>
                </a:lnTo>
                <a:cubicBezTo>
                  <a:pt x="7847" y="7694"/>
                  <a:pt x="7930" y="7646"/>
                  <a:pt x="7930" y="7563"/>
                </a:cubicBezTo>
                <a:cubicBezTo>
                  <a:pt x="7930" y="7539"/>
                  <a:pt x="7990" y="6825"/>
                  <a:pt x="7883" y="5932"/>
                </a:cubicBezTo>
                <a:cubicBezTo>
                  <a:pt x="7752" y="4717"/>
                  <a:pt x="7395" y="3824"/>
                  <a:pt x="6835" y="3288"/>
                </a:cubicBezTo>
                <a:cubicBezTo>
                  <a:pt x="6432" y="2896"/>
                  <a:pt x="5926" y="2683"/>
                  <a:pt x="5315" y="2683"/>
                </a:cubicBezTo>
                <a:cubicBezTo>
                  <a:pt x="5240" y="2683"/>
                  <a:pt x="5163" y="2687"/>
                  <a:pt x="5085" y="2693"/>
                </a:cubicBezTo>
                <a:cubicBezTo>
                  <a:pt x="4620" y="2741"/>
                  <a:pt x="4192" y="2955"/>
                  <a:pt x="3787" y="3324"/>
                </a:cubicBezTo>
                <a:cubicBezTo>
                  <a:pt x="3477" y="3610"/>
                  <a:pt x="3180" y="3991"/>
                  <a:pt x="2894" y="4467"/>
                </a:cubicBezTo>
                <a:cubicBezTo>
                  <a:pt x="2811" y="4622"/>
                  <a:pt x="2727" y="4765"/>
                  <a:pt x="2656" y="4920"/>
                </a:cubicBezTo>
                <a:cubicBezTo>
                  <a:pt x="2692" y="4670"/>
                  <a:pt x="2727" y="4408"/>
                  <a:pt x="2787" y="4146"/>
                </a:cubicBezTo>
                <a:cubicBezTo>
                  <a:pt x="2977" y="3276"/>
                  <a:pt x="3239" y="2562"/>
                  <a:pt x="3585" y="2014"/>
                </a:cubicBezTo>
                <a:cubicBezTo>
                  <a:pt x="3739" y="1752"/>
                  <a:pt x="3918" y="1526"/>
                  <a:pt x="4132" y="1336"/>
                </a:cubicBezTo>
                <a:cubicBezTo>
                  <a:pt x="4291" y="1291"/>
                  <a:pt x="4463" y="1270"/>
                  <a:pt x="4645" y="1270"/>
                </a:cubicBezTo>
                <a:cubicBezTo>
                  <a:pt x="5245" y="1270"/>
                  <a:pt x="5949" y="1505"/>
                  <a:pt x="6597" y="1943"/>
                </a:cubicBezTo>
                <a:cubicBezTo>
                  <a:pt x="7526" y="2550"/>
                  <a:pt x="8204" y="3431"/>
                  <a:pt x="8490" y="4372"/>
                </a:cubicBezTo>
                <a:cubicBezTo>
                  <a:pt x="8520" y="4432"/>
                  <a:pt x="8568" y="4484"/>
                  <a:pt x="8632" y="4484"/>
                </a:cubicBezTo>
                <a:cubicBezTo>
                  <a:pt x="8644" y="4484"/>
                  <a:pt x="8656" y="4483"/>
                  <a:pt x="8669" y="4479"/>
                </a:cubicBezTo>
                <a:cubicBezTo>
                  <a:pt x="8740" y="4479"/>
                  <a:pt x="8823" y="4408"/>
                  <a:pt x="8823" y="4336"/>
                </a:cubicBezTo>
                <a:cubicBezTo>
                  <a:pt x="9038" y="2824"/>
                  <a:pt x="8669" y="1586"/>
                  <a:pt x="7835" y="871"/>
                </a:cubicBezTo>
                <a:cubicBezTo>
                  <a:pt x="7351" y="452"/>
                  <a:pt x="6757" y="240"/>
                  <a:pt x="6102" y="240"/>
                </a:cubicBezTo>
                <a:cubicBezTo>
                  <a:pt x="5791" y="240"/>
                  <a:pt x="5466" y="287"/>
                  <a:pt x="5132" y="383"/>
                </a:cubicBezTo>
                <a:cubicBezTo>
                  <a:pt x="4394" y="574"/>
                  <a:pt x="3799" y="1062"/>
                  <a:pt x="3347" y="1824"/>
                </a:cubicBezTo>
                <a:cubicBezTo>
                  <a:pt x="2989" y="2419"/>
                  <a:pt x="2704" y="3157"/>
                  <a:pt x="2513" y="4074"/>
                </a:cubicBezTo>
                <a:cubicBezTo>
                  <a:pt x="2382" y="4693"/>
                  <a:pt x="2323" y="5301"/>
                  <a:pt x="2275" y="5801"/>
                </a:cubicBezTo>
                <a:cubicBezTo>
                  <a:pt x="1727" y="3181"/>
                  <a:pt x="1668" y="205"/>
                  <a:pt x="1668" y="169"/>
                </a:cubicBezTo>
                <a:cubicBezTo>
                  <a:pt x="1668" y="98"/>
                  <a:pt x="1608" y="26"/>
                  <a:pt x="1525" y="2"/>
                </a:cubicBezTo>
                <a:cubicBezTo>
                  <a:pt x="1517" y="1"/>
                  <a:pt x="1510" y="0"/>
                  <a:pt x="150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1" name="Google Shape;11841;p86"/>
          <p:cNvGrpSpPr/>
          <p:nvPr/>
        </p:nvGrpSpPr>
        <p:grpSpPr>
          <a:xfrm>
            <a:off x="6340653" y="2962554"/>
            <a:ext cx="370368" cy="368064"/>
            <a:chOff x="6340653" y="2886354"/>
            <a:chExt cx="370368" cy="368064"/>
          </a:xfrm>
        </p:grpSpPr>
        <p:sp>
          <p:nvSpPr>
            <p:cNvPr id="11842" name="Google Shape;11842;p86"/>
            <p:cNvSpPr/>
            <p:nvPr/>
          </p:nvSpPr>
          <p:spPr>
            <a:xfrm>
              <a:off x="6521229" y="2938162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3" name="Google Shape;11843;p86"/>
            <p:cNvSpPr/>
            <p:nvPr/>
          </p:nvSpPr>
          <p:spPr>
            <a:xfrm>
              <a:off x="6647725" y="3010258"/>
              <a:ext cx="17568" cy="16704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4" name="Google Shape;11844;p86"/>
            <p:cNvSpPr/>
            <p:nvPr/>
          </p:nvSpPr>
          <p:spPr>
            <a:xfrm>
              <a:off x="6635533" y="3166354"/>
              <a:ext cx="17952" cy="11872"/>
            </a:xfrm>
            <a:custGeom>
              <a:avLst/>
              <a:gdLst/>
              <a:ahLst/>
              <a:cxnLst/>
              <a:rect l="l" t="t" r="r" b="b"/>
              <a:pathLst>
                <a:path w="561" h="371" extrusionOk="0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5" name="Google Shape;11845;p86"/>
            <p:cNvSpPr/>
            <p:nvPr/>
          </p:nvSpPr>
          <p:spPr>
            <a:xfrm>
              <a:off x="6387885" y="3009970"/>
              <a:ext cx="18336" cy="17376"/>
            </a:xfrm>
            <a:custGeom>
              <a:avLst/>
              <a:gdLst/>
              <a:ahLst/>
              <a:cxnLst/>
              <a:rect l="l" t="t" r="r" b="b"/>
              <a:pathLst>
                <a:path w="573" h="543" extrusionOk="0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6" name="Google Shape;11846;p86"/>
            <p:cNvSpPr/>
            <p:nvPr/>
          </p:nvSpPr>
          <p:spPr>
            <a:xfrm>
              <a:off x="6398925" y="3166354"/>
              <a:ext cx="18336" cy="11872"/>
            </a:xfrm>
            <a:custGeom>
              <a:avLst/>
              <a:gdLst/>
              <a:ahLst/>
              <a:cxnLst/>
              <a:rect l="l" t="t" r="r" b="b"/>
              <a:pathLst>
                <a:path w="573" h="371" extrusionOk="0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7" name="Google Shape;11847;p86"/>
            <p:cNvSpPr/>
            <p:nvPr/>
          </p:nvSpPr>
          <p:spPr>
            <a:xfrm>
              <a:off x="6340653" y="2886354"/>
              <a:ext cx="370368" cy="368064"/>
            </a:xfrm>
            <a:custGeom>
              <a:avLst/>
              <a:gdLst/>
              <a:ahLst/>
              <a:cxnLst/>
              <a:rect l="l" t="t" r="r" b="b"/>
              <a:pathLst>
                <a:path w="11574" h="11502" extrusionOk="0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8" name="Google Shape;11848;p86"/>
          <p:cNvGrpSpPr/>
          <p:nvPr/>
        </p:nvGrpSpPr>
        <p:grpSpPr>
          <a:xfrm>
            <a:off x="5246797" y="2057626"/>
            <a:ext cx="354752" cy="336512"/>
            <a:chOff x="5246797" y="1981426"/>
            <a:chExt cx="354752" cy="336512"/>
          </a:xfrm>
        </p:grpSpPr>
        <p:sp>
          <p:nvSpPr>
            <p:cNvPr id="11849" name="Google Shape;11849;p86"/>
            <p:cNvSpPr/>
            <p:nvPr/>
          </p:nvSpPr>
          <p:spPr>
            <a:xfrm>
              <a:off x="5246797" y="1981426"/>
              <a:ext cx="354752" cy="336512"/>
            </a:xfrm>
            <a:custGeom>
              <a:avLst/>
              <a:gdLst/>
              <a:ahLst/>
              <a:cxnLst/>
              <a:rect l="l" t="t" r="r" b="b"/>
              <a:pathLst>
                <a:path w="11086" h="10516" extrusionOk="0">
                  <a:moveTo>
                    <a:pt x="3239" y="312"/>
                  </a:moveTo>
                  <a:cubicBezTo>
                    <a:pt x="3352" y="312"/>
                    <a:pt x="3467" y="328"/>
                    <a:pt x="3584" y="359"/>
                  </a:cubicBezTo>
                  <a:cubicBezTo>
                    <a:pt x="4120" y="490"/>
                    <a:pt x="4322" y="955"/>
                    <a:pt x="4275" y="1324"/>
                  </a:cubicBezTo>
                  <a:cubicBezTo>
                    <a:pt x="4215" y="1776"/>
                    <a:pt x="3906" y="1979"/>
                    <a:pt x="3584" y="2038"/>
                  </a:cubicBezTo>
                  <a:lnTo>
                    <a:pt x="3679" y="1955"/>
                  </a:lnTo>
                  <a:cubicBezTo>
                    <a:pt x="3799" y="1824"/>
                    <a:pt x="3846" y="1633"/>
                    <a:pt x="3810" y="1443"/>
                  </a:cubicBezTo>
                  <a:cubicBezTo>
                    <a:pt x="3787" y="1193"/>
                    <a:pt x="3572" y="1014"/>
                    <a:pt x="3310" y="990"/>
                  </a:cubicBezTo>
                  <a:lnTo>
                    <a:pt x="3263" y="990"/>
                  </a:lnTo>
                  <a:cubicBezTo>
                    <a:pt x="3013" y="990"/>
                    <a:pt x="2798" y="1133"/>
                    <a:pt x="2679" y="1383"/>
                  </a:cubicBezTo>
                  <a:cubicBezTo>
                    <a:pt x="2620" y="1383"/>
                    <a:pt x="2560" y="1383"/>
                    <a:pt x="2477" y="1371"/>
                  </a:cubicBezTo>
                  <a:cubicBezTo>
                    <a:pt x="2275" y="1324"/>
                    <a:pt x="2120" y="1252"/>
                    <a:pt x="1977" y="1097"/>
                  </a:cubicBezTo>
                  <a:cubicBezTo>
                    <a:pt x="2060" y="1002"/>
                    <a:pt x="2179" y="836"/>
                    <a:pt x="2358" y="669"/>
                  </a:cubicBezTo>
                  <a:cubicBezTo>
                    <a:pt x="2629" y="433"/>
                    <a:pt x="2926" y="312"/>
                    <a:pt x="3239" y="312"/>
                  </a:cubicBezTo>
                  <a:close/>
                  <a:moveTo>
                    <a:pt x="4549" y="9837"/>
                  </a:moveTo>
                  <a:lnTo>
                    <a:pt x="4870" y="9944"/>
                  </a:lnTo>
                  <a:lnTo>
                    <a:pt x="4858" y="10182"/>
                  </a:lnTo>
                  <a:lnTo>
                    <a:pt x="4394" y="10182"/>
                  </a:lnTo>
                  <a:lnTo>
                    <a:pt x="4549" y="9837"/>
                  </a:lnTo>
                  <a:close/>
                  <a:moveTo>
                    <a:pt x="10025" y="9837"/>
                  </a:moveTo>
                  <a:lnTo>
                    <a:pt x="10383" y="9956"/>
                  </a:lnTo>
                  <a:lnTo>
                    <a:pt x="10347" y="10182"/>
                  </a:lnTo>
                  <a:lnTo>
                    <a:pt x="9871" y="10182"/>
                  </a:lnTo>
                  <a:lnTo>
                    <a:pt x="10025" y="9837"/>
                  </a:lnTo>
                  <a:close/>
                  <a:moveTo>
                    <a:pt x="3258" y="0"/>
                  </a:moveTo>
                  <a:cubicBezTo>
                    <a:pt x="2856" y="0"/>
                    <a:pt x="2470" y="146"/>
                    <a:pt x="2132" y="431"/>
                  </a:cubicBezTo>
                  <a:cubicBezTo>
                    <a:pt x="1846" y="669"/>
                    <a:pt x="1691" y="943"/>
                    <a:pt x="1643" y="1026"/>
                  </a:cubicBezTo>
                  <a:cubicBezTo>
                    <a:pt x="691" y="1836"/>
                    <a:pt x="60" y="2848"/>
                    <a:pt x="36" y="2895"/>
                  </a:cubicBezTo>
                  <a:cubicBezTo>
                    <a:pt x="0" y="2931"/>
                    <a:pt x="0" y="2979"/>
                    <a:pt x="24" y="3026"/>
                  </a:cubicBezTo>
                  <a:lnTo>
                    <a:pt x="119" y="3324"/>
                  </a:lnTo>
                  <a:cubicBezTo>
                    <a:pt x="203" y="3526"/>
                    <a:pt x="393" y="3669"/>
                    <a:pt x="596" y="3669"/>
                  </a:cubicBezTo>
                  <a:cubicBezTo>
                    <a:pt x="631" y="3669"/>
                    <a:pt x="679" y="3669"/>
                    <a:pt x="703" y="3645"/>
                  </a:cubicBezTo>
                  <a:cubicBezTo>
                    <a:pt x="953" y="3598"/>
                    <a:pt x="1191" y="3586"/>
                    <a:pt x="1417" y="3574"/>
                  </a:cubicBezTo>
                  <a:cubicBezTo>
                    <a:pt x="1703" y="3562"/>
                    <a:pt x="1989" y="3538"/>
                    <a:pt x="2239" y="3443"/>
                  </a:cubicBezTo>
                  <a:cubicBezTo>
                    <a:pt x="2322" y="3622"/>
                    <a:pt x="2405" y="3884"/>
                    <a:pt x="2489" y="4217"/>
                  </a:cubicBezTo>
                  <a:cubicBezTo>
                    <a:pt x="2727" y="5062"/>
                    <a:pt x="3037" y="6217"/>
                    <a:pt x="4072" y="6741"/>
                  </a:cubicBezTo>
                  <a:lnTo>
                    <a:pt x="4370" y="7979"/>
                  </a:lnTo>
                  <a:lnTo>
                    <a:pt x="4370" y="9456"/>
                  </a:lnTo>
                  <a:lnTo>
                    <a:pt x="4013" y="10289"/>
                  </a:lnTo>
                  <a:cubicBezTo>
                    <a:pt x="3989" y="10337"/>
                    <a:pt x="3989" y="10384"/>
                    <a:pt x="4025" y="10432"/>
                  </a:cubicBezTo>
                  <a:cubicBezTo>
                    <a:pt x="4049" y="10480"/>
                    <a:pt x="4096" y="10515"/>
                    <a:pt x="4156" y="10515"/>
                  </a:cubicBezTo>
                  <a:lnTo>
                    <a:pt x="5025" y="10515"/>
                  </a:lnTo>
                  <a:cubicBezTo>
                    <a:pt x="5108" y="10515"/>
                    <a:pt x="5168" y="10456"/>
                    <a:pt x="5180" y="10360"/>
                  </a:cubicBezTo>
                  <a:lnTo>
                    <a:pt x="5382" y="7134"/>
                  </a:lnTo>
                  <a:cubicBezTo>
                    <a:pt x="5465" y="7134"/>
                    <a:pt x="5561" y="7146"/>
                    <a:pt x="5644" y="7146"/>
                  </a:cubicBezTo>
                  <a:cubicBezTo>
                    <a:pt x="5739" y="7146"/>
                    <a:pt x="5811" y="7074"/>
                    <a:pt x="5811" y="7003"/>
                  </a:cubicBezTo>
                  <a:cubicBezTo>
                    <a:pt x="5811" y="6908"/>
                    <a:pt x="5751" y="6836"/>
                    <a:pt x="5656" y="6836"/>
                  </a:cubicBezTo>
                  <a:cubicBezTo>
                    <a:pt x="5573" y="6836"/>
                    <a:pt x="5477" y="6812"/>
                    <a:pt x="5406" y="6812"/>
                  </a:cubicBezTo>
                  <a:lnTo>
                    <a:pt x="5418" y="6551"/>
                  </a:lnTo>
                  <a:cubicBezTo>
                    <a:pt x="5418" y="6455"/>
                    <a:pt x="5358" y="6384"/>
                    <a:pt x="5275" y="6384"/>
                  </a:cubicBezTo>
                  <a:cubicBezTo>
                    <a:pt x="5180" y="6384"/>
                    <a:pt x="5108" y="6443"/>
                    <a:pt x="5108" y="6539"/>
                  </a:cubicBezTo>
                  <a:lnTo>
                    <a:pt x="4918" y="9646"/>
                  </a:lnTo>
                  <a:lnTo>
                    <a:pt x="4691" y="9575"/>
                  </a:lnTo>
                  <a:cubicBezTo>
                    <a:pt x="4703" y="9551"/>
                    <a:pt x="4703" y="9527"/>
                    <a:pt x="4703" y="9515"/>
                  </a:cubicBezTo>
                  <a:lnTo>
                    <a:pt x="4703" y="7991"/>
                  </a:lnTo>
                  <a:lnTo>
                    <a:pt x="4703" y="7944"/>
                  </a:lnTo>
                  <a:lnTo>
                    <a:pt x="4394" y="6622"/>
                  </a:lnTo>
                  <a:cubicBezTo>
                    <a:pt x="4382" y="6574"/>
                    <a:pt x="4346" y="6539"/>
                    <a:pt x="4310" y="6515"/>
                  </a:cubicBezTo>
                  <a:cubicBezTo>
                    <a:pt x="3370" y="6086"/>
                    <a:pt x="3072" y="5027"/>
                    <a:pt x="2846" y="4169"/>
                  </a:cubicBezTo>
                  <a:cubicBezTo>
                    <a:pt x="2763" y="3836"/>
                    <a:pt x="2667" y="3538"/>
                    <a:pt x="2560" y="3336"/>
                  </a:cubicBezTo>
                  <a:cubicBezTo>
                    <a:pt x="2667" y="3264"/>
                    <a:pt x="2775" y="3157"/>
                    <a:pt x="2858" y="3026"/>
                  </a:cubicBezTo>
                  <a:cubicBezTo>
                    <a:pt x="2906" y="2943"/>
                    <a:pt x="2894" y="2848"/>
                    <a:pt x="2822" y="2800"/>
                  </a:cubicBezTo>
                  <a:cubicBezTo>
                    <a:pt x="2790" y="2782"/>
                    <a:pt x="2756" y="2772"/>
                    <a:pt x="2724" y="2772"/>
                  </a:cubicBezTo>
                  <a:cubicBezTo>
                    <a:pt x="2673" y="2772"/>
                    <a:pt x="2625" y="2796"/>
                    <a:pt x="2596" y="2848"/>
                  </a:cubicBezTo>
                  <a:cubicBezTo>
                    <a:pt x="2322" y="3241"/>
                    <a:pt x="1953" y="3264"/>
                    <a:pt x="1429" y="3300"/>
                  </a:cubicBezTo>
                  <a:cubicBezTo>
                    <a:pt x="1215" y="3324"/>
                    <a:pt x="953" y="3336"/>
                    <a:pt x="679" y="3395"/>
                  </a:cubicBezTo>
                  <a:cubicBezTo>
                    <a:pt x="667" y="3397"/>
                    <a:pt x="656" y="3398"/>
                    <a:pt x="645" y="3398"/>
                  </a:cubicBezTo>
                  <a:cubicBezTo>
                    <a:pt x="564" y="3398"/>
                    <a:pt x="496" y="3360"/>
                    <a:pt x="465" y="3276"/>
                  </a:cubicBezTo>
                  <a:lnTo>
                    <a:pt x="393" y="3050"/>
                  </a:lnTo>
                  <a:cubicBezTo>
                    <a:pt x="536" y="2824"/>
                    <a:pt x="1060" y="2050"/>
                    <a:pt x="1810" y="1419"/>
                  </a:cubicBezTo>
                  <a:cubicBezTo>
                    <a:pt x="2138" y="1715"/>
                    <a:pt x="2493" y="1774"/>
                    <a:pt x="2701" y="1774"/>
                  </a:cubicBezTo>
                  <a:cubicBezTo>
                    <a:pt x="2803" y="1774"/>
                    <a:pt x="2870" y="1760"/>
                    <a:pt x="2882" y="1752"/>
                  </a:cubicBezTo>
                  <a:cubicBezTo>
                    <a:pt x="2941" y="1740"/>
                    <a:pt x="2977" y="1705"/>
                    <a:pt x="3001" y="1657"/>
                  </a:cubicBezTo>
                  <a:cubicBezTo>
                    <a:pt x="3084" y="1371"/>
                    <a:pt x="3275" y="1371"/>
                    <a:pt x="3322" y="1371"/>
                  </a:cubicBezTo>
                  <a:cubicBezTo>
                    <a:pt x="3418" y="1383"/>
                    <a:pt x="3513" y="1431"/>
                    <a:pt x="3537" y="1550"/>
                  </a:cubicBezTo>
                  <a:cubicBezTo>
                    <a:pt x="3548" y="1657"/>
                    <a:pt x="3537" y="1728"/>
                    <a:pt x="3477" y="1800"/>
                  </a:cubicBezTo>
                  <a:cubicBezTo>
                    <a:pt x="3334" y="1955"/>
                    <a:pt x="3037" y="2002"/>
                    <a:pt x="2941" y="2002"/>
                  </a:cubicBezTo>
                  <a:cubicBezTo>
                    <a:pt x="2858" y="2002"/>
                    <a:pt x="2798" y="2038"/>
                    <a:pt x="2786" y="2098"/>
                  </a:cubicBezTo>
                  <a:cubicBezTo>
                    <a:pt x="2775" y="2157"/>
                    <a:pt x="2786" y="2229"/>
                    <a:pt x="2846" y="2276"/>
                  </a:cubicBezTo>
                  <a:cubicBezTo>
                    <a:pt x="2858" y="2300"/>
                    <a:pt x="3060" y="2443"/>
                    <a:pt x="3358" y="2443"/>
                  </a:cubicBezTo>
                  <a:lnTo>
                    <a:pt x="3394" y="2443"/>
                  </a:lnTo>
                  <a:cubicBezTo>
                    <a:pt x="3489" y="2443"/>
                    <a:pt x="3560" y="2443"/>
                    <a:pt x="3632" y="2431"/>
                  </a:cubicBezTo>
                  <a:cubicBezTo>
                    <a:pt x="3727" y="2705"/>
                    <a:pt x="3810" y="2979"/>
                    <a:pt x="4025" y="3098"/>
                  </a:cubicBezTo>
                  <a:cubicBezTo>
                    <a:pt x="4522" y="3413"/>
                    <a:pt x="5457" y="3460"/>
                    <a:pt x="6454" y="3460"/>
                  </a:cubicBezTo>
                  <a:cubicBezTo>
                    <a:pt x="6698" y="3460"/>
                    <a:pt x="6946" y="3457"/>
                    <a:pt x="7192" y="3455"/>
                  </a:cubicBezTo>
                  <a:cubicBezTo>
                    <a:pt x="7402" y="3452"/>
                    <a:pt x="7611" y="3450"/>
                    <a:pt x="7813" y="3450"/>
                  </a:cubicBezTo>
                  <a:cubicBezTo>
                    <a:pt x="8512" y="3450"/>
                    <a:pt x="9135" y="3475"/>
                    <a:pt x="9514" y="3586"/>
                  </a:cubicBezTo>
                  <a:cubicBezTo>
                    <a:pt x="10406" y="3884"/>
                    <a:pt x="10585" y="4491"/>
                    <a:pt x="10585" y="4955"/>
                  </a:cubicBezTo>
                  <a:cubicBezTo>
                    <a:pt x="10585" y="5265"/>
                    <a:pt x="10514" y="5538"/>
                    <a:pt x="10442" y="5800"/>
                  </a:cubicBezTo>
                  <a:cubicBezTo>
                    <a:pt x="10347" y="6146"/>
                    <a:pt x="10240" y="6503"/>
                    <a:pt x="10323" y="6920"/>
                  </a:cubicBezTo>
                  <a:cubicBezTo>
                    <a:pt x="10395" y="7324"/>
                    <a:pt x="10657" y="7670"/>
                    <a:pt x="10764" y="7801"/>
                  </a:cubicBezTo>
                  <a:lnTo>
                    <a:pt x="10478" y="9670"/>
                  </a:lnTo>
                  <a:lnTo>
                    <a:pt x="10204" y="9587"/>
                  </a:lnTo>
                  <a:cubicBezTo>
                    <a:pt x="10204" y="9575"/>
                    <a:pt x="10216" y="9551"/>
                    <a:pt x="10216" y="9539"/>
                  </a:cubicBezTo>
                  <a:lnTo>
                    <a:pt x="10430" y="7872"/>
                  </a:lnTo>
                  <a:cubicBezTo>
                    <a:pt x="10454" y="7813"/>
                    <a:pt x="10418" y="7753"/>
                    <a:pt x="10359" y="7705"/>
                  </a:cubicBezTo>
                  <a:cubicBezTo>
                    <a:pt x="9216" y="6967"/>
                    <a:pt x="8811" y="6253"/>
                    <a:pt x="8692" y="5979"/>
                  </a:cubicBezTo>
                  <a:cubicBezTo>
                    <a:pt x="8674" y="5924"/>
                    <a:pt x="8607" y="5884"/>
                    <a:pt x="8544" y="5884"/>
                  </a:cubicBezTo>
                  <a:cubicBezTo>
                    <a:pt x="8525" y="5884"/>
                    <a:pt x="8506" y="5887"/>
                    <a:pt x="8490" y="5896"/>
                  </a:cubicBezTo>
                  <a:cubicBezTo>
                    <a:pt x="8406" y="5919"/>
                    <a:pt x="8371" y="6027"/>
                    <a:pt x="8394" y="6098"/>
                  </a:cubicBezTo>
                  <a:lnTo>
                    <a:pt x="8501" y="6312"/>
                  </a:lnTo>
                  <a:cubicBezTo>
                    <a:pt x="8168" y="6431"/>
                    <a:pt x="7239" y="6753"/>
                    <a:pt x="6346" y="6812"/>
                  </a:cubicBezTo>
                  <a:cubicBezTo>
                    <a:pt x="6251" y="6812"/>
                    <a:pt x="6180" y="6896"/>
                    <a:pt x="6192" y="6979"/>
                  </a:cubicBezTo>
                  <a:cubicBezTo>
                    <a:pt x="6192" y="7074"/>
                    <a:pt x="6263" y="7134"/>
                    <a:pt x="6358" y="7134"/>
                  </a:cubicBezTo>
                  <a:lnTo>
                    <a:pt x="6370" y="7134"/>
                  </a:lnTo>
                  <a:cubicBezTo>
                    <a:pt x="7382" y="7074"/>
                    <a:pt x="8430" y="6681"/>
                    <a:pt x="8692" y="6574"/>
                  </a:cubicBezTo>
                  <a:cubicBezTo>
                    <a:pt x="8942" y="6932"/>
                    <a:pt x="9383" y="7408"/>
                    <a:pt x="10109" y="7908"/>
                  </a:cubicBezTo>
                  <a:lnTo>
                    <a:pt x="9895" y="9432"/>
                  </a:lnTo>
                  <a:lnTo>
                    <a:pt x="9525" y="10289"/>
                  </a:lnTo>
                  <a:cubicBezTo>
                    <a:pt x="9514" y="10325"/>
                    <a:pt x="9514" y="10384"/>
                    <a:pt x="9537" y="10432"/>
                  </a:cubicBezTo>
                  <a:cubicBezTo>
                    <a:pt x="9573" y="10480"/>
                    <a:pt x="9621" y="10503"/>
                    <a:pt x="9680" y="10503"/>
                  </a:cubicBezTo>
                  <a:lnTo>
                    <a:pt x="10537" y="10503"/>
                  </a:lnTo>
                  <a:cubicBezTo>
                    <a:pt x="10609" y="10503"/>
                    <a:pt x="10692" y="10444"/>
                    <a:pt x="10704" y="10372"/>
                  </a:cubicBezTo>
                  <a:lnTo>
                    <a:pt x="11085" y="7741"/>
                  </a:lnTo>
                  <a:cubicBezTo>
                    <a:pt x="11049" y="7682"/>
                    <a:pt x="11026" y="7634"/>
                    <a:pt x="10990" y="7610"/>
                  </a:cubicBezTo>
                  <a:cubicBezTo>
                    <a:pt x="10990" y="7610"/>
                    <a:pt x="10645" y="7241"/>
                    <a:pt x="10573" y="6824"/>
                  </a:cubicBezTo>
                  <a:cubicBezTo>
                    <a:pt x="10514" y="6479"/>
                    <a:pt x="10585" y="6181"/>
                    <a:pt x="10680" y="5848"/>
                  </a:cubicBezTo>
                  <a:cubicBezTo>
                    <a:pt x="10752" y="5574"/>
                    <a:pt x="10835" y="5277"/>
                    <a:pt x="10835" y="4919"/>
                  </a:cubicBezTo>
                  <a:cubicBezTo>
                    <a:pt x="10835" y="4110"/>
                    <a:pt x="10383" y="3514"/>
                    <a:pt x="9537" y="3252"/>
                  </a:cubicBezTo>
                  <a:cubicBezTo>
                    <a:pt x="9075" y="3095"/>
                    <a:pt x="8298" y="3086"/>
                    <a:pt x="7459" y="3086"/>
                  </a:cubicBezTo>
                  <a:cubicBezTo>
                    <a:pt x="7347" y="3086"/>
                    <a:pt x="7234" y="3086"/>
                    <a:pt x="7120" y="3086"/>
                  </a:cubicBezTo>
                  <a:cubicBezTo>
                    <a:pt x="6906" y="3088"/>
                    <a:pt x="6687" y="3090"/>
                    <a:pt x="6469" y="3090"/>
                  </a:cubicBezTo>
                  <a:cubicBezTo>
                    <a:pt x="5513" y="3090"/>
                    <a:pt x="4578" y="3048"/>
                    <a:pt x="4132" y="2776"/>
                  </a:cubicBezTo>
                  <a:cubicBezTo>
                    <a:pt x="4025" y="2717"/>
                    <a:pt x="3953" y="2490"/>
                    <a:pt x="3894" y="2276"/>
                  </a:cubicBezTo>
                  <a:cubicBezTo>
                    <a:pt x="4310" y="2098"/>
                    <a:pt x="4549" y="1740"/>
                    <a:pt x="4584" y="1371"/>
                  </a:cubicBezTo>
                  <a:cubicBezTo>
                    <a:pt x="4620" y="1086"/>
                    <a:pt x="4561" y="800"/>
                    <a:pt x="4406" y="562"/>
                  </a:cubicBezTo>
                  <a:cubicBezTo>
                    <a:pt x="4251" y="312"/>
                    <a:pt x="3989" y="133"/>
                    <a:pt x="3668" y="50"/>
                  </a:cubicBezTo>
                  <a:cubicBezTo>
                    <a:pt x="3530" y="17"/>
                    <a:pt x="3393" y="0"/>
                    <a:pt x="32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0" name="Google Shape;11850;p86"/>
            <p:cNvSpPr/>
            <p:nvPr/>
          </p:nvSpPr>
          <p:spPr>
            <a:xfrm>
              <a:off x="5295565" y="2044338"/>
              <a:ext cx="10304" cy="1068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1" name="Google Shape;11851;p86"/>
          <p:cNvGrpSpPr/>
          <p:nvPr/>
        </p:nvGrpSpPr>
        <p:grpSpPr>
          <a:xfrm>
            <a:off x="4148749" y="2178266"/>
            <a:ext cx="355136" cy="216256"/>
            <a:chOff x="4148749" y="2102066"/>
            <a:chExt cx="355136" cy="216256"/>
          </a:xfrm>
        </p:grpSpPr>
        <p:sp>
          <p:nvSpPr>
            <p:cNvPr id="11852" name="Google Shape;11852;p86"/>
            <p:cNvSpPr/>
            <p:nvPr/>
          </p:nvSpPr>
          <p:spPr>
            <a:xfrm>
              <a:off x="4148749" y="2102066"/>
              <a:ext cx="355136" cy="216256"/>
            </a:xfrm>
            <a:custGeom>
              <a:avLst/>
              <a:gdLst/>
              <a:ahLst/>
              <a:cxnLst/>
              <a:rect l="l" t="t" r="r" b="b"/>
              <a:pathLst>
                <a:path w="11098" h="6758" extrusionOk="0">
                  <a:moveTo>
                    <a:pt x="10395" y="340"/>
                  </a:moveTo>
                  <a:cubicBezTo>
                    <a:pt x="10442" y="340"/>
                    <a:pt x="10490" y="352"/>
                    <a:pt x="10514" y="387"/>
                  </a:cubicBezTo>
                  <a:cubicBezTo>
                    <a:pt x="10561" y="435"/>
                    <a:pt x="10561" y="495"/>
                    <a:pt x="10550" y="530"/>
                  </a:cubicBezTo>
                  <a:cubicBezTo>
                    <a:pt x="10538" y="578"/>
                    <a:pt x="10478" y="637"/>
                    <a:pt x="10383" y="709"/>
                  </a:cubicBezTo>
                  <a:cubicBezTo>
                    <a:pt x="10383" y="709"/>
                    <a:pt x="10383" y="697"/>
                    <a:pt x="10371" y="697"/>
                  </a:cubicBezTo>
                  <a:cubicBezTo>
                    <a:pt x="10300" y="602"/>
                    <a:pt x="10252" y="471"/>
                    <a:pt x="10264" y="399"/>
                  </a:cubicBezTo>
                  <a:cubicBezTo>
                    <a:pt x="10264" y="387"/>
                    <a:pt x="10276" y="352"/>
                    <a:pt x="10359" y="340"/>
                  </a:cubicBezTo>
                  <a:close/>
                  <a:moveTo>
                    <a:pt x="10435" y="0"/>
                  </a:moveTo>
                  <a:cubicBezTo>
                    <a:pt x="10390" y="0"/>
                    <a:pt x="10345" y="6"/>
                    <a:pt x="10300" y="18"/>
                  </a:cubicBezTo>
                  <a:cubicBezTo>
                    <a:pt x="10133" y="42"/>
                    <a:pt x="10026" y="149"/>
                    <a:pt x="9966" y="280"/>
                  </a:cubicBezTo>
                  <a:cubicBezTo>
                    <a:pt x="9895" y="495"/>
                    <a:pt x="10002" y="745"/>
                    <a:pt x="10121" y="887"/>
                  </a:cubicBezTo>
                  <a:cubicBezTo>
                    <a:pt x="10026" y="947"/>
                    <a:pt x="9930" y="1006"/>
                    <a:pt x="9823" y="1054"/>
                  </a:cubicBezTo>
                  <a:cubicBezTo>
                    <a:pt x="9478" y="804"/>
                    <a:pt x="9061" y="625"/>
                    <a:pt x="8573" y="506"/>
                  </a:cubicBezTo>
                  <a:cubicBezTo>
                    <a:pt x="8134" y="404"/>
                    <a:pt x="7632" y="355"/>
                    <a:pt x="7072" y="355"/>
                  </a:cubicBezTo>
                  <a:cubicBezTo>
                    <a:pt x="6721" y="355"/>
                    <a:pt x="6348" y="374"/>
                    <a:pt x="5954" y="411"/>
                  </a:cubicBezTo>
                  <a:cubicBezTo>
                    <a:pt x="4489" y="566"/>
                    <a:pt x="3144" y="971"/>
                    <a:pt x="2751" y="1090"/>
                  </a:cubicBezTo>
                  <a:cubicBezTo>
                    <a:pt x="2644" y="935"/>
                    <a:pt x="2549" y="816"/>
                    <a:pt x="2429" y="733"/>
                  </a:cubicBezTo>
                  <a:cubicBezTo>
                    <a:pt x="2263" y="590"/>
                    <a:pt x="2144" y="554"/>
                    <a:pt x="2132" y="554"/>
                  </a:cubicBezTo>
                  <a:cubicBezTo>
                    <a:pt x="2112" y="546"/>
                    <a:pt x="2092" y="542"/>
                    <a:pt x="2073" y="542"/>
                  </a:cubicBezTo>
                  <a:cubicBezTo>
                    <a:pt x="2011" y="542"/>
                    <a:pt x="1957" y="580"/>
                    <a:pt x="1929" y="625"/>
                  </a:cubicBezTo>
                  <a:cubicBezTo>
                    <a:pt x="1787" y="911"/>
                    <a:pt x="1727" y="1173"/>
                    <a:pt x="1715" y="1387"/>
                  </a:cubicBezTo>
                  <a:lnTo>
                    <a:pt x="1429" y="1483"/>
                  </a:lnTo>
                  <a:cubicBezTo>
                    <a:pt x="1382" y="1507"/>
                    <a:pt x="1334" y="1542"/>
                    <a:pt x="1322" y="1602"/>
                  </a:cubicBezTo>
                  <a:cubicBezTo>
                    <a:pt x="1203" y="2114"/>
                    <a:pt x="394" y="2519"/>
                    <a:pt x="120" y="2638"/>
                  </a:cubicBezTo>
                  <a:cubicBezTo>
                    <a:pt x="48" y="2661"/>
                    <a:pt x="1" y="2733"/>
                    <a:pt x="13" y="2828"/>
                  </a:cubicBezTo>
                  <a:lnTo>
                    <a:pt x="155" y="3412"/>
                  </a:lnTo>
                  <a:cubicBezTo>
                    <a:pt x="191" y="3543"/>
                    <a:pt x="310" y="3626"/>
                    <a:pt x="441" y="3662"/>
                  </a:cubicBezTo>
                  <a:cubicBezTo>
                    <a:pt x="477" y="3662"/>
                    <a:pt x="501" y="3662"/>
                    <a:pt x="536" y="3673"/>
                  </a:cubicBezTo>
                  <a:cubicBezTo>
                    <a:pt x="727" y="4102"/>
                    <a:pt x="1632" y="4281"/>
                    <a:pt x="2751" y="4507"/>
                  </a:cubicBezTo>
                  <a:cubicBezTo>
                    <a:pt x="2822" y="4519"/>
                    <a:pt x="2882" y="4543"/>
                    <a:pt x="2953" y="4555"/>
                  </a:cubicBezTo>
                  <a:lnTo>
                    <a:pt x="3346" y="5852"/>
                  </a:lnTo>
                  <a:lnTo>
                    <a:pt x="3132" y="6567"/>
                  </a:lnTo>
                  <a:cubicBezTo>
                    <a:pt x="3120" y="6602"/>
                    <a:pt x="3132" y="6662"/>
                    <a:pt x="3168" y="6698"/>
                  </a:cubicBezTo>
                  <a:cubicBezTo>
                    <a:pt x="3203" y="6745"/>
                    <a:pt x="3239" y="6757"/>
                    <a:pt x="3299" y="6757"/>
                  </a:cubicBezTo>
                  <a:lnTo>
                    <a:pt x="3989" y="6757"/>
                  </a:lnTo>
                  <a:cubicBezTo>
                    <a:pt x="4073" y="6757"/>
                    <a:pt x="4132" y="6698"/>
                    <a:pt x="4156" y="6602"/>
                  </a:cubicBezTo>
                  <a:lnTo>
                    <a:pt x="4299" y="5197"/>
                  </a:lnTo>
                  <a:cubicBezTo>
                    <a:pt x="4311" y="5078"/>
                    <a:pt x="4311" y="4959"/>
                    <a:pt x="4311" y="4816"/>
                  </a:cubicBezTo>
                  <a:cubicBezTo>
                    <a:pt x="5049" y="4983"/>
                    <a:pt x="5858" y="5078"/>
                    <a:pt x="6692" y="5078"/>
                  </a:cubicBezTo>
                  <a:cubicBezTo>
                    <a:pt x="7073" y="5078"/>
                    <a:pt x="7442" y="5055"/>
                    <a:pt x="7811" y="5019"/>
                  </a:cubicBezTo>
                  <a:cubicBezTo>
                    <a:pt x="7906" y="4995"/>
                    <a:pt x="7966" y="4924"/>
                    <a:pt x="7966" y="4840"/>
                  </a:cubicBezTo>
                  <a:cubicBezTo>
                    <a:pt x="7942" y="4745"/>
                    <a:pt x="7871" y="4686"/>
                    <a:pt x="7787" y="4686"/>
                  </a:cubicBezTo>
                  <a:cubicBezTo>
                    <a:pt x="7401" y="4725"/>
                    <a:pt x="7033" y="4741"/>
                    <a:pt x="6688" y="4741"/>
                  </a:cubicBezTo>
                  <a:cubicBezTo>
                    <a:pt x="5578" y="4741"/>
                    <a:pt x="4717" y="4574"/>
                    <a:pt x="4299" y="4483"/>
                  </a:cubicBezTo>
                  <a:cubicBezTo>
                    <a:pt x="4287" y="4340"/>
                    <a:pt x="4251" y="4209"/>
                    <a:pt x="4215" y="4090"/>
                  </a:cubicBezTo>
                  <a:lnTo>
                    <a:pt x="4120" y="3828"/>
                  </a:lnTo>
                  <a:cubicBezTo>
                    <a:pt x="4092" y="3754"/>
                    <a:pt x="4036" y="3709"/>
                    <a:pt x="3974" y="3709"/>
                  </a:cubicBezTo>
                  <a:cubicBezTo>
                    <a:pt x="3955" y="3709"/>
                    <a:pt x="3937" y="3713"/>
                    <a:pt x="3918" y="3721"/>
                  </a:cubicBezTo>
                  <a:cubicBezTo>
                    <a:pt x="3823" y="3745"/>
                    <a:pt x="3775" y="3840"/>
                    <a:pt x="3811" y="3924"/>
                  </a:cubicBezTo>
                  <a:lnTo>
                    <a:pt x="3894" y="4197"/>
                  </a:lnTo>
                  <a:cubicBezTo>
                    <a:pt x="3989" y="4507"/>
                    <a:pt x="4025" y="4840"/>
                    <a:pt x="3989" y="5162"/>
                  </a:cubicBezTo>
                  <a:lnTo>
                    <a:pt x="3858" y="6424"/>
                  </a:lnTo>
                  <a:lnTo>
                    <a:pt x="3525" y="6424"/>
                  </a:lnTo>
                  <a:lnTo>
                    <a:pt x="3692" y="5876"/>
                  </a:lnTo>
                  <a:cubicBezTo>
                    <a:pt x="3703" y="5852"/>
                    <a:pt x="3703" y="5817"/>
                    <a:pt x="3692" y="5793"/>
                  </a:cubicBezTo>
                  <a:lnTo>
                    <a:pt x="3275" y="4364"/>
                  </a:lnTo>
                  <a:cubicBezTo>
                    <a:pt x="3263" y="4305"/>
                    <a:pt x="3215" y="4257"/>
                    <a:pt x="3156" y="4245"/>
                  </a:cubicBezTo>
                  <a:cubicBezTo>
                    <a:pt x="3049" y="4221"/>
                    <a:pt x="2941" y="4197"/>
                    <a:pt x="2858" y="4185"/>
                  </a:cubicBezTo>
                  <a:cubicBezTo>
                    <a:pt x="2322" y="4078"/>
                    <a:pt x="1798" y="3971"/>
                    <a:pt x="1429" y="3852"/>
                  </a:cubicBezTo>
                  <a:cubicBezTo>
                    <a:pt x="1239" y="3793"/>
                    <a:pt x="1096" y="3733"/>
                    <a:pt x="1013" y="3673"/>
                  </a:cubicBezTo>
                  <a:cubicBezTo>
                    <a:pt x="1239" y="3662"/>
                    <a:pt x="1453" y="3590"/>
                    <a:pt x="1608" y="3423"/>
                  </a:cubicBezTo>
                  <a:cubicBezTo>
                    <a:pt x="1667" y="3364"/>
                    <a:pt x="1667" y="3257"/>
                    <a:pt x="1608" y="3197"/>
                  </a:cubicBezTo>
                  <a:cubicBezTo>
                    <a:pt x="1578" y="3167"/>
                    <a:pt x="1537" y="3153"/>
                    <a:pt x="1495" y="3153"/>
                  </a:cubicBezTo>
                  <a:cubicBezTo>
                    <a:pt x="1453" y="3153"/>
                    <a:pt x="1411" y="3167"/>
                    <a:pt x="1382" y="3197"/>
                  </a:cubicBezTo>
                  <a:cubicBezTo>
                    <a:pt x="1285" y="3294"/>
                    <a:pt x="1092" y="3351"/>
                    <a:pt x="835" y="3351"/>
                  </a:cubicBezTo>
                  <a:cubicBezTo>
                    <a:pt x="743" y="3351"/>
                    <a:pt x="643" y="3344"/>
                    <a:pt x="536" y="3328"/>
                  </a:cubicBezTo>
                  <a:lnTo>
                    <a:pt x="524" y="3316"/>
                  </a:lnTo>
                  <a:lnTo>
                    <a:pt x="405" y="2876"/>
                  </a:lnTo>
                  <a:cubicBezTo>
                    <a:pt x="524" y="2816"/>
                    <a:pt x="703" y="2721"/>
                    <a:pt x="894" y="2602"/>
                  </a:cubicBezTo>
                  <a:cubicBezTo>
                    <a:pt x="1298" y="2340"/>
                    <a:pt x="1548" y="2066"/>
                    <a:pt x="1656" y="1768"/>
                  </a:cubicBezTo>
                  <a:lnTo>
                    <a:pt x="1775" y="1721"/>
                  </a:lnTo>
                  <a:cubicBezTo>
                    <a:pt x="1798" y="1888"/>
                    <a:pt x="1846" y="1983"/>
                    <a:pt x="1858" y="1995"/>
                  </a:cubicBezTo>
                  <a:cubicBezTo>
                    <a:pt x="1894" y="2054"/>
                    <a:pt x="1953" y="2078"/>
                    <a:pt x="2013" y="2078"/>
                  </a:cubicBezTo>
                  <a:cubicBezTo>
                    <a:pt x="2037" y="2078"/>
                    <a:pt x="2072" y="2078"/>
                    <a:pt x="2084" y="2066"/>
                  </a:cubicBezTo>
                  <a:cubicBezTo>
                    <a:pt x="2156" y="2019"/>
                    <a:pt x="2191" y="1935"/>
                    <a:pt x="2144" y="1840"/>
                  </a:cubicBezTo>
                  <a:cubicBezTo>
                    <a:pt x="2132" y="1828"/>
                    <a:pt x="1965" y="1483"/>
                    <a:pt x="2179" y="935"/>
                  </a:cubicBezTo>
                  <a:cubicBezTo>
                    <a:pt x="2322" y="1030"/>
                    <a:pt x="2525" y="1221"/>
                    <a:pt x="2727" y="1602"/>
                  </a:cubicBezTo>
                  <a:cubicBezTo>
                    <a:pt x="2754" y="1663"/>
                    <a:pt x="2812" y="1699"/>
                    <a:pt x="2875" y="1699"/>
                  </a:cubicBezTo>
                  <a:cubicBezTo>
                    <a:pt x="2897" y="1699"/>
                    <a:pt x="2920" y="1694"/>
                    <a:pt x="2941" y="1685"/>
                  </a:cubicBezTo>
                  <a:cubicBezTo>
                    <a:pt x="3025" y="1638"/>
                    <a:pt x="3061" y="1542"/>
                    <a:pt x="3025" y="1459"/>
                  </a:cubicBezTo>
                  <a:cubicBezTo>
                    <a:pt x="3001" y="1423"/>
                    <a:pt x="2989" y="1411"/>
                    <a:pt x="2977" y="1387"/>
                  </a:cubicBezTo>
                  <a:cubicBezTo>
                    <a:pt x="3442" y="1245"/>
                    <a:pt x="4692" y="887"/>
                    <a:pt x="6025" y="756"/>
                  </a:cubicBezTo>
                  <a:cubicBezTo>
                    <a:pt x="6402" y="716"/>
                    <a:pt x="6758" y="696"/>
                    <a:pt x="7091" y="696"/>
                  </a:cubicBezTo>
                  <a:cubicBezTo>
                    <a:pt x="7633" y="696"/>
                    <a:pt x="8117" y="749"/>
                    <a:pt x="8537" y="852"/>
                  </a:cubicBezTo>
                  <a:cubicBezTo>
                    <a:pt x="9359" y="1042"/>
                    <a:pt x="9942" y="1423"/>
                    <a:pt x="10264" y="2007"/>
                  </a:cubicBezTo>
                  <a:cubicBezTo>
                    <a:pt x="10847" y="3054"/>
                    <a:pt x="10192" y="4007"/>
                    <a:pt x="9895" y="4281"/>
                  </a:cubicBezTo>
                  <a:cubicBezTo>
                    <a:pt x="9835" y="4340"/>
                    <a:pt x="9823" y="4447"/>
                    <a:pt x="9883" y="4507"/>
                  </a:cubicBezTo>
                  <a:cubicBezTo>
                    <a:pt x="9907" y="4543"/>
                    <a:pt x="9954" y="4555"/>
                    <a:pt x="10002" y="4555"/>
                  </a:cubicBezTo>
                  <a:cubicBezTo>
                    <a:pt x="10038" y="4555"/>
                    <a:pt x="10073" y="4543"/>
                    <a:pt x="10109" y="4507"/>
                  </a:cubicBezTo>
                  <a:lnTo>
                    <a:pt x="10121" y="4495"/>
                  </a:lnTo>
                  <a:lnTo>
                    <a:pt x="10180" y="4614"/>
                  </a:lnTo>
                  <a:cubicBezTo>
                    <a:pt x="10204" y="4686"/>
                    <a:pt x="10216" y="4781"/>
                    <a:pt x="10192" y="4864"/>
                  </a:cubicBezTo>
                  <a:lnTo>
                    <a:pt x="9752" y="6412"/>
                  </a:lnTo>
                  <a:lnTo>
                    <a:pt x="9454" y="6412"/>
                  </a:lnTo>
                  <a:lnTo>
                    <a:pt x="9728" y="5995"/>
                  </a:lnTo>
                  <a:cubicBezTo>
                    <a:pt x="9764" y="5971"/>
                    <a:pt x="9764" y="5924"/>
                    <a:pt x="9764" y="5876"/>
                  </a:cubicBezTo>
                  <a:lnTo>
                    <a:pt x="9633" y="4995"/>
                  </a:lnTo>
                  <a:cubicBezTo>
                    <a:pt x="9633" y="4971"/>
                    <a:pt x="9597" y="4924"/>
                    <a:pt x="9585" y="4912"/>
                  </a:cubicBezTo>
                  <a:lnTo>
                    <a:pt x="8883" y="4245"/>
                  </a:lnTo>
                  <a:cubicBezTo>
                    <a:pt x="8853" y="4215"/>
                    <a:pt x="8811" y="4200"/>
                    <a:pt x="8770" y="4200"/>
                  </a:cubicBezTo>
                  <a:cubicBezTo>
                    <a:pt x="8728" y="4200"/>
                    <a:pt x="8686" y="4215"/>
                    <a:pt x="8656" y="4245"/>
                  </a:cubicBezTo>
                  <a:cubicBezTo>
                    <a:pt x="8597" y="4305"/>
                    <a:pt x="8597" y="4400"/>
                    <a:pt x="8656" y="4459"/>
                  </a:cubicBezTo>
                  <a:lnTo>
                    <a:pt x="8716" y="4519"/>
                  </a:lnTo>
                  <a:cubicBezTo>
                    <a:pt x="8645" y="4543"/>
                    <a:pt x="8561" y="4555"/>
                    <a:pt x="8478" y="4566"/>
                  </a:cubicBezTo>
                  <a:cubicBezTo>
                    <a:pt x="8395" y="4578"/>
                    <a:pt x="8335" y="4674"/>
                    <a:pt x="8347" y="4757"/>
                  </a:cubicBezTo>
                  <a:cubicBezTo>
                    <a:pt x="8359" y="4840"/>
                    <a:pt x="8442" y="4900"/>
                    <a:pt x="8514" y="4900"/>
                  </a:cubicBezTo>
                  <a:lnTo>
                    <a:pt x="8537" y="4900"/>
                  </a:lnTo>
                  <a:cubicBezTo>
                    <a:pt x="8692" y="4864"/>
                    <a:pt x="8859" y="4840"/>
                    <a:pt x="9002" y="4793"/>
                  </a:cubicBezTo>
                  <a:lnTo>
                    <a:pt x="9335" y="5102"/>
                  </a:lnTo>
                  <a:lnTo>
                    <a:pt x="9454" y="5864"/>
                  </a:lnTo>
                  <a:lnTo>
                    <a:pt x="9037" y="6471"/>
                  </a:lnTo>
                  <a:cubicBezTo>
                    <a:pt x="9002" y="6519"/>
                    <a:pt x="8990" y="6590"/>
                    <a:pt x="9014" y="6638"/>
                  </a:cubicBezTo>
                  <a:cubicBezTo>
                    <a:pt x="9049" y="6698"/>
                    <a:pt x="9109" y="6721"/>
                    <a:pt x="9168" y="6721"/>
                  </a:cubicBezTo>
                  <a:lnTo>
                    <a:pt x="9895" y="6721"/>
                  </a:lnTo>
                  <a:cubicBezTo>
                    <a:pt x="9966" y="6721"/>
                    <a:pt x="10026" y="6686"/>
                    <a:pt x="10049" y="6602"/>
                  </a:cubicBezTo>
                  <a:lnTo>
                    <a:pt x="10538" y="4936"/>
                  </a:lnTo>
                  <a:cubicBezTo>
                    <a:pt x="10585" y="4781"/>
                    <a:pt x="10561" y="4614"/>
                    <a:pt x="10502" y="4459"/>
                  </a:cubicBezTo>
                  <a:lnTo>
                    <a:pt x="10383" y="4209"/>
                  </a:lnTo>
                  <a:cubicBezTo>
                    <a:pt x="10526" y="4019"/>
                    <a:pt x="10669" y="3769"/>
                    <a:pt x="10764" y="3483"/>
                  </a:cubicBezTo>
                  <a:cubicBezTo>
                    <a:pt x="10942" y="2911"/>
                    <a:pt x="10859" y="2340"/>
                    <a:pt x="10585" y="1816"/>
                  </a:cubicBezTo>
                  <a:cubicBezTo>
                    <a:pt x="10466" y="1626"/>
                    <a:pt x="10323" y="1423"/>
                    <a:pt x="10169" y="1280"/>
                  </a:cubicBezTo>
                  <a:cubicBezTo>
                    <a:pt x="10252" y="1233"/>
                    <a:pt x="10347" y="1173"/>
                    <a:pt x="10430" y="1114"/>
                  </a:cubicBezTo>
                  <a:cubicBezTo>
                    <a:pt x="10645" y="1304"/>
                    <a:pt x="10835" y="1459"/>
                    <a:pt x="10883" y="1483"/>
                  </a:cubicBezTo>
                  <a:cubicBezTo>
                    <a:pt x="10907" y="1507"/>
                    <a:pt x="10919" y="1507"/>
                    <a:pt x="10954" y="1507"/>
                  </a:cubicBezTo>
                  <a:cubicBezTo>
                    <a:pt x="11014" y="1507"/>
                    <a:pt x="11073" y="1471"/>
                    <a:pt x="11097" y="1411"/>
                  </a:cubicBezTo>
                  <a:cubicBezTo>
                    <a:pt x="11073" y="1364"/>
                    <a:pt x="11038" y="1268"/>
                    <a:pt x="10966" y="1221"/>
                  </a:cubicBezTo>
                  <a:cubicBezTo>
                    <a:pt x="10942" y="1209"/>
                    <a:pt x="10788" y="1090"/>
                    <a:pt x="10621" y="935"/>
                  </a:cubicBezTo>
                  <a:cubicBezTo>
                    <a:pt x="10764" y="828"/>
                    <a:pt x="10835" y="733"/>
                    <a:pt x="10859" y="625"/>
                  </a:cubicBezTo>
                  <a:cubicBezTo>
                    <a:pt x="10919" y="447"/>
                    <a:pt x="10895" y="280"/>
                    <a:pt x="10776" y="149"/>
                  </a:cubicBezTo>
                  <a:cubicBezTo>
                    <a:pt x="10687" y="52"/>
                    <a:pt x="10565" y="0"/>
                    <a:pt x="104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3" name="Google Shape;11853;p86"/>
            <p:cNvSpPr/>
            <p:nvPr/>
          </p:nvSpPr>
          <p:spPr>
            <a:xfrm>
              <a:off x="4195981" y="2177682"/>
              <a:ext cx="10336" cy="10720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4" name="Google Shape;11854;p86"/>
          <p:cNvGrpSpPr/>
          <p:nvPr/>
        </p:nvGrpSpPr>
        <p:grpSpPr>
          <a:xfrm>
            <a:off x="5794669" y="2077626"/>
            <a:ext cx="354752" cy="315360"/>
            <a:chOff x="5794669" y="2001426"/>
            <a:chExt cx="354752" cy="315360"/>
          </a:xfrm>
        </p:grpSpPr>
        <p:sp>
          <p:nvSpPr>
            <p:cNvPr id="11855" name="Google Shape;11855;p86"/>
            <p:cNvSpPr/>
            <p:nvPr/>
          </p:nvSpPr>
          <p:spPr>
            <a:xfrm>
              <a:off x="5841165" y="2051186"/>
              <a:ext cx="10688" cy="10336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56"/>
                  </a:cubicBezTo>
                  <a:cubicBezTo>
                    <a:pt x="334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6" name="Google Shape;11856;p86"/>
            <p:cNvSpPr/>
            <p:nvPr/>
          </p:nvSpPr>
          <p:spPr>
            <a:xfrm>
              <a:off x="5794669" y="2001426"/>
              <a:ext cx="354752" cy="315360"/>
            </a:xfrm>
            <a:custGeom>
              <a:avLst/>
              <a:gdLst/>
              <a:ahLst/>
              <a:cxnLst/>
              <a:rect l="l" t="t" r="r" b="b"/>
              <a:pathLst>
                <a:path w="11086" h="9855" extrusionOk="0">
                  <a:moveTo>
                    <a:pt x="1179" y="568"/>
                  </a:moveTo>
                  <a:lnTo>
                    <a:pt x="1298" y="877"/>
                  </a:lnTo>
                  <a:lnTo>
                    <a:pt x="1215" y="925"/>
                  </a:lnTo>
                  <a:lnTo>
                    <a:pt x="1203" y="937"/>
                  </a:lnTo>
                  <a:lnTo>
                    <a:pt x="894" y="782"/>
                  </a:lnTo>
                  <a:cubicBezTo>
                    <a:pt x="965" y="722"/>
                    <a:pt x="1048" y="639"/>
                    <a:pt x="1179" y="568"/>
                  </a:cubicBezTo>
                  <a:close/>
                  <a:moveTo>
                    <a:pt x="10028" y="3376"/>
                  </a:moveTo>
                  <a:cubicBezTo>
                    <a:pt x="10073" y="3406"/>
                    <a:pt x="10123" y="3430"/>
                    <a:pt x="10145" y="3473"/>
                  </a:cubicBezTo>
                  <a:cubicBezTo>
                    <a:pt x="10502" y="3794"/>
                    <a:pt x="10621" y="4592"/>
                    <a:pt x="10490" y="5699"/>
                  </a:cubicBezTo>
                  <a:cubicBezTo>
                    <a:pt x="10430" y="6199"/>
                    <a:pt x="10490" y="6521"/>
                    <a:pt x="10561" y="6735"/>
                  </a:cubicBezTo>
                  <a:cubicBezTo>
                    <a:pt x="10502" y="6688"/>
                    <a:pt x="10430" y="6628"/>
                    <a:pt x="10371" y="6568"/>
                  </a:cubicBezTo>
                  <a:cubicBezTo>
                    <a:pt x="10240" y="6402"/>
                    <a:pt x="10192" y="6176"/>
                    <a:pt x="10228" y="5902"/>
                  </a:cubicBezTo>
                  <a:cubicBezTo>
                    <a:pt x="10359" y="5080"/>
                    <a:pt x="10478" y="3937"/>
                    <a:pt x="10049" y="3401"/>
                  </a:cubicBezTo>
                  <a:cubicBezTo>
                    <a:pt x="10038" y="3390"/>
                    <a:pt x="10032" y="3382"/>
                    <a:pt x="10028" y="3376"/>
                  </a:cubicBezTo>
                  <a:close/>
                  <a:moveTo>
                    <a:pt x="3942" y="9212"/>
                  </a:moveTo>
                  <a:lnTo>
                    <a:pt x="3918" y="9557"/>
                  </a:lnTo>
                  <a:lnTo>
                    <a:pt x="3692" y="9557"/>
                  </a:lnTo>
                  <a:lnTo>
                    <a:pt x="3942" y="9212"/>
                  </a:lnTo>
                  <a:close/>
                  <a:moveTo>
                    <a:pt x="2035" y="334"/>
                  </a:moveTo>
                  <a:cubicBezTo>
                    <a:pt x="2129" y="334"/>
                    <a:pt x="2230" y="339"/>
                    <a:pt x="2334" y="353"/>
                  </a:cubicBezTo>
                  <a:cubicBezTo>
                    <a:pt x="2918" y="461"/>
                    <a:pt x="3453" y="889"/>
                    <a:pt x="3894" y="1365"/>
                  </a:cubicBezTo>
                  <a:cubicBezTo>
                    <a:pt x="3644" y="1187"/>
                    <a:pt x="3370" y="1056"/>
                    <a:pt x="3120" y="937"/>
                  </a:cubicBezTo>
                  <a:cubicBezTo>
                    <a:pt x="3100" y="931"/>
                    <a:pt x="3080" y="928"/>
                    <a:pt x="3060" y="928"/>
                  </a:cubicBezTo>
                  <a:cubicBezTo>
                    <a:pt x="2996" y="928"/>
                    <a:pt x="2936" y="959"/>
                    <a:pt x="2918" y="1032"/>
                  </a:cubicBezTo>
                  <a:cubicBezTo>
                    <a:pt x="2882" y="1115"/>
                    <a:pt x="2918" y="1211"/>
                    <a:pt x="3001" y="1234"/>
                  </a:cubicBezTo>
                  <a:cubicBezTo>
                    <a:pt x="3763" y="1568"/>
                    <a:pt x="4406" y="2127"/>
                    <a:pt x="4823" y="2544"/>
                  </a:cubicBezTo>
                  <a:cubicBezTo>
                    <a:pt x="4882" y="2604"/>
                    <a:pt x="4918" y="2663"/>
                    <a:pt x="4966" y="2711"/>
                  </a:cubicBezTo>
                  <a:cubicBezTo>
                    <a:pt x="5164" y="2947"/>
                    <a:pt x="5332" y="3115"/>
                    <a:pt x="5777" y="3115"/>
                  </a:cubicBezTo>
                  <a:cubicBezTo>
                    <a:pt x="6028" y="3115"/>
                    <a:pt x="6366" y="3061"/>
                    <a:pt x="6847" y="2937"/>
                  </a:cubicBezTo>
                  <a:cubicBezTo>
                    <a:pt x="7304" y="2816"/>
                    <a:pt x="7698" y="2755"/>
                    <a:pt x="8035" y="2755"/>
                  </a:cubicBezTo>
                  <a:cubicBezTo>
                    <a:pt x="8497" y="2755"/>
                    <a:pt x="8852" y="2870"/>
                    <a:pt x="9121" y="3104"/>
                  </a:cubicBezTo>
                  <a:cubicBezTo>
                    <a:pt x="9454" y="3437"/>
                    <a:pt x="9514" y="4175"/>
                    <a:pt x="9216" y="4806"/>
                  </a:cubicBezTo>
                  <a:cubicBezTo>
                    <a:pt x="9037" y="5187"/>
                    <a:pt x="8954" y="5640"/>
                    <a:pt x="8990" y="6045"/>
                  </a:cubicBezTo>
                  <a:cubicBezTo>
                    <a:pt x="9037" y="6509"/>
                    <a:pt x="9228" y="6854"/>
                    <a:pt x="9538" y="7045"/>
                  </a:cubicBezTo>
                  <a:lnTo>
                    <a:pt x="9538" y="9557"/>
                  </a:lnTo>
                  <a:lnTo>
                    <a:pt x="9287" y="9557"/>
                  </a:lnTo>
                  <a:lnTo>
                    <a:pt x="9514" y="9164"/>
                  </a:lnTo>
                  <a:cubicBezTo>
                    <a:pt x="9526" y="9140"/>
                    <a:pt x="9538" y="9093"/>
                    <a:pt x="9526" y="9069"/>
                  </a:cubicBezTo>
                  <a:lnTo>
                    <a:pt x="9240" y="7366"/>
                  </a:lnTo>
                  <a:cubicBezTo>
                    <a:pt x="9240" y="7342"/>
                    <a:pt x="9204" y="7295"/>
                    <a:pt x="9180" y="7283"/>
                  </a:cubicBezTo>
                  <a:cubicBezTo>
                    <a:pt x="7918" y="6176"/>
                    <a:pt x="7418" y="4532"/>
                    <a:pt x="7406" y="4509"/>
                  </a:cubicBezTo>
                  <a:cubicBezTo>
                    <a:pt x="7387" y="4440"/>
                    <a:pt x="7318" y="4395"/>
                    <a:pt x="7255" y="4395"/>
                  </a:cubicBezTo>
                  <a:cubicBezTo>
                    <a:pt x="7241" y="4395"/>
                    <a:pt x="7228" y="4397"/>
                    <a:pt x="7216" y="4402"/>
                  </a:cubicBezTo>
                  <a:cubicBezTo>
                    <a:pt x="7121" y="4437"/>
                    <a:pt x="7085" y="4532"/>
                    <a:pt x="7109" y="4604"/>
                  </a:cubicBezTo>
                  <a:cubicBezTo>
                    <a:pt x="7109" y="4616"/>
                    <a:pt x="7156" y="4771"/>
                    <a:pt x="7240" y="4985"/>
                  </a:cubicBezTo>
                  <a:cubicBezTo>
                    <a:pt x="7144" y="5080"/>
                    <a:pt x="6859" y="5283"/>
                    <a:pt x="6466" y="5461"/>
                  </a:cubicBezTo>
                  <a:cubicBezTo>
                    <a:pt x="6070" y="5641"/>
                    <a:pt x="5688" y="5729"/>
                    <a:pt x="5316" y="5729"/>
                  </a:cubicBezTo>
                  <a:cubicBezTo>
                    <a:pt x="5072" y="5729"/>
                    <a:pt x="4832" y="5691"/>
                    <a:pt x="4596" y="5616"/>
                  </a:cubicBezTo>
                  <a:lnTo>
                    <a:pt x="4668" y="5128"/>
                  </a:lnTo>
                  <a:cubicBezTo>
                    <a:pt x="4680" y="5033"/>
                    <a:pt x="4620" y="4961"/>
                    <a:pt x="4537" y="4949"/>
                  </a:cubicBezTo>
                  <a:cubicBezTo>
                    <a:pt x="4523" y="4946"/>
                    <a:pt x="4509" y="4944"/>
                    <a:pt x="4496" y="4944"/>
                  </a:cubicBezTo>
                  <a:cubicBezTo>
                    <a:pt x="4422" y="4944"/>
                    <a:pt x="4368" y="4999"/>
                    <a:pt x="4358" y="5080"/>
                  </a:cubicBezTo>
                  <a:lnTo>
                    <a:pt x="4192" y="6187"/>
                  </a:lnTo>
                  <a:cubicBezTo>
                    <a:pt x="4120" y="6735"/>
                    <a:pt x="4061" y="7283"/>
                    <a:pt x="4025" y="7819"/>
                  </a:cubicBezTo>
                  <a:lnTo>
                    <a:pt x="3953" y="8962"/>
                  </a:lnTo>
                  <a:lnTo>
                    <a:pt x="3632" y="5056"/>
                  </a:lnTo>
                  <a:cubicBezTo>
                    <a:pt x="3632" y="5044"/>
                    <a:pt x="3632" y="5021"/>
                    <a:pt x="3620" y="4997"/>
                  </a:cubicBezTo>
                  <a:lnTo>
                    <a:pt x="2334" y="2401"/>
                  </a:lnTo>
                  <a:cubicBezTo>
                    <a:pt x="2370" y="2354"/>
                    <a:pt x="2382" y="2306"/>
                    <a:pt x="2394" y="2270"/>
                  </a:cubicBezTo>
                  <a:lnTo>
                    <a:pt x="2513" y="1889"/>
                  </a:lnTo>
                  <a:cubicBezTo>
                    <a:pt x="2549" y="1806"/>
                    <a:pt x="2501" y="1711"/>
                    <a:pt x="2406" y="1687"/>
                  </a:cubicBezTo>
                  <a:cubicBezTo>
                    <a:pt x="2387" y="1679"/>
                    <a:pt x="2368" y="1675"/>
                    <a:pt x="2349" y="1675"/>
                  </a:cubicBezTo>
                  <a:cubicBezTo>
                    <a:pt x="2283" y="1675"/>
                    <a:pt x="2222" y="1720"/>
                    <a:pt x="2203" y="1794"/>
                  </a:cubicBezTo>
                  <a:lnTo>
                    <a:pt x="2084" y="2163"/>
                  </a:lnTo>
                  <a:cubicBezTo>
                    <a:pt x="2072" y="2211"/>
                    <a:pt x="2025" y="2246"/>
                    <a:pt x="1977" y="2270"/>
                  </a:cubicBezTo>
                  <a:lnTo>
                    <a:pt x="739" y="2866"/>
                  </a:lnTo>
                  <a:cubicBezTo>
                    <a:pt x="716" y="2873"/>
                    <a:pt x="694" y="2877"/>
                    <a:pt x="671" y="2877"/>
                  </a:cubicBezTo>
                  <a:cubicBezTo>
                    <a:pt x="623" y="2877"/>
                    <a:pt x="577" y="2859"/>
                    <a:pt x="536" y="2818"/>
                  </a:cubicBezTo>
                  <a:lnTo>
                    <a:pt x="524" y="2794"/>
                  </a:lnTo>
                  <a:lnTo>
                    <a:pt x="370" y="2675"/>
                  </a:lnTo>
                  <a:lnTo>
                    <a:pt x="370" y="2663"/>
                  </a:lnTo>
                  <a:lnTo>
                    <a:pt x="1048" y="1830"/>
                  </a:lnTo>
                  <a:cubicBezTo>
                    <a:pt x="1096" y="1770"/>
                    <a:pt x="1144" y="1699"/>
                    <a:pt x="1167" y="1627"/>
                  </a:cubicBezTo>
                  <a:lnTo>
                    <a:pt x="1263" y="1389"/>
                  </a:lnTo>
                  <a:cubicBezTo>
                    <a:pt x="1286" y="1306"/>
                    <a:pt x="1334" y="1246"/>
                    <a:pt x="1406" y="1211"/>
                  </a:cubicBezTo>
                  <a:lnTo>
                    <a:pt x="1429" y="1187"/>
                  </a:lnTo>
                  <a:cubicBezTo>
                    <a:pt x="1453" y="1246"/>
                    <a:pt x="1513" y="1294"/>
                    <a:pt x="1572" y="1294"/>
                  </a:cubicBezTo>
                  <a:cubicBezTo>
                    <a:pt x="1584" y="1294"/>
                    <a:pt x="1608" y="1294"/>
                    <a:pt x="1632" y="1282"/>
                  </a:cubicBezTo>
                  <a:cubicBezTo>
                    <a:pt x="1727" y="1246"/>
                    <a:pt x="1763" y="1163"/>
                    <a:pt x="1727" y="1068"/>
                  </a:cubicBezTo>
                  <a:lnTo>
                    <a:pt x="1548" y="568"/>
                  </a:lnTo>
                  <a:lnTo>
                    <a:pt x="1548" y="568"/>
                  </a:lnTo>
                  <a:cubicBezTo>
                    <a:pt x="1918" y="699"/>
                    <a:pt x="2144" y="949"/>
                    <a:pt x="2144" y="973"/>
                  </a:cubicBezTo>
                  <a:cubicBezTo>
                    <a:pt x="2168" y="996"/>
                    <a:pt x="2215" y="1032"/>
                    <a:pt x="2263" y="1032"/>
                  </a:cubicBezTo>
                  <a:cubicBezTo>
                    <a:pt x="2263" y="1032"/>
                    <a:pt x="2299" y="1032"/>
                    <a:pt x="2382" y="1044"/>
                  </a:cubicBezTo>
                  <a:cubicBezTo>
                    <a:pt x="2389" y="1045"/>
                    <a:pt x="2396" y="1045"/>
                    <a:pt x="2404" y="1045"/>
                  </a:cubicBezTo>
                  <a:cubicBezTo>
                    <a:pt x="2481" y="1045"/>
                    <a:pt x="2561" y="989"/>
                    <a:pt x="2572" y="913"/>
                  </a:cubicBezTo>
                  <a:cubicBezTo>
                    <a:pt x="2584" y="818"/>
                    <a:pt x="2525" y="734"/>
                    <a:pt x="2441" y="711"/>
                  </a:cubicBezTo>
                  <a:cubicBezTo>
                    <a:pt x="2406" y="711"/>
                    <a:pt x="2382" y="699"/>
                    <a:pt x="2346" y="699"/>
                  </a:cubicBezTo>
                  <a:cubicBezTo>
                    <a:pt x="2275" y="627"/>
                    <a:pt x="2096" y="461"/>
                    <a:pt x="1846" y="341"/>
                  </a:cubicBezTo>
                  <a:cubicBezTo>
                    <a:pt x="1905" y="337"/>
                    <a:pt x="1969" y="334"/>
                    <a:pt x="2035" y="334"/>
                  </a:cubicBezTo>
                  <a:close/>
                  <a:moveTo>
                    <a:pt x="1997" y="1"/>
                  </a:moveTo>
                  <a:cubicBezTo>
                    <a:pt x="1066" y="1"/>
                    <a:pt x="522" y="680"/>
                    <a:pt x="501" y="722"/>
                  </a:cubicBezTo>
                  <a:cubicBezTo>
                    <a:pt x="477" y="758"/>
                    <a:pt x="453" y="806"/>
                    <a:pt x="477" y="853"/>
                  </a:cubicBezTo>
                  <a:cubicBezTo>
                    <a:pt x="489" y="901"/>
                    <a:pt x="513" y="937"/>
                    <a:pt x="548" y="961"/>
                  </a:cubicBezTo>
                  <a:lnTo>
                    <a:pt x="965" y="1199"/>
                  </a:lnTo>
                  <a:cubicBezTo>
                    <a:pt x="953" y="1223"/>
                    <a:pt x="929" y="1258"/>
                    <a:pt x="929" y="1282"/>
                  </a:cubicBezTo>
                  <a:lnTo>
                    <a:pt x="846" y="1520"/>
                  </a:lnTo>
                  <a:cubicBezTo>
                    <a:pt x="834" y="1568"/>
                    <a:pt x="810" y="1592"/>
                    <a:pt x="786" y="1627"/>
                  </a:cubicBezTo>
                  <a:lnTo>
                    <a:pt x="96" y="2461"/>
                  </a:lnTo>
                  <a:cubicBezTo>
                    <a:pt x="1" y="2592"/>
                    <a:pt x="1" y="2782"/>
                    <a:pt x="132" y="2901"/>
                  </a:cubicBezTo>
                  <a:lnTo>
                    <a:pt x="143" y="2925"/>
                  </a:lnTo>
                  <a:lnTo>
                    <a:pt x="298" y="3044"/>
                  </a:lnTo>
                  <a:cubicBezTo>
                    <a:pt x="382" y="3128"/>
                    <a:pt x="513" y="3175"/>
                    <a:pt x="655" y="3175"/>
                  </a:cubicBezTo>
                  <a:cubicBezTo>
                    <a:pt x="727" y="3175"/>
                    <a:pt x="786" y="3163"/>
                    <a:pt x="858" y="3128"/>
                  </a:cubicBezTo>
                  <a:lnTo>
                    <a:pt x="2048" y="2568"/>
                  </a:lnTo>
                  <a:lnTo>
                    <a:pt x="3287" y="5080"/>
                  </a:lnTo>
                  <a:lnTo>
                    <a:pt x="3632" y="9057"/>
                  </a:lnTo>
                  <a:lnTo>
                    <a:pt x="3227" y="9605"/>
                  </a:lnTo>
                  <a:cubicBezTo>
                    <a:pt x="3191" y="9652"/>
                    <a:pt x="3180" y="9724"/>
                    <a:pt x="3215" y="9771"/>
                  </a:cubicBezTo>
                  <a:cubicBezTo>
                    <a:pt x="3239" y="9831"/>
                    <a:pt x="3299" y="9855"/>
                    <a:pt x="3358" y="9855"/>
                  </a:cubicBezTo>
                  <a:lnTo>
                    <a:pt x="4049" y="9855"/>
                  </a:lnTo>
                  <a:cubicBezTo>
                    <a:pt x="4132" y="9855"/>
                    <a:pt x="4192" y="9795"/>
                    <a:pt x="4204" y="9712"/>
                  </a:cubicBezTo>
                  <a:lnTo>
                    <a:pt x="4323" y="7807"/>
                  </a:lnTo>
                  <a:cubicBezTo>
                    <a:pt x="4358" y="7271"/>
                    <a:pt x="4418" y="6735"/>
                    <a:pt x="4489" y="6199"/>
                  </a:cubicBezTo>
                  <a:lnTo>
                    <a:pt x="4537" y="5902"/>
                  </a:lnTo>
                  <a:cubicBezTo>
                    <a:pt x="4787" y="5973"/>
                    <a:pt x="5037" y="6021"/>
                    <a:pt x="5311" y="6021"/>
                  </a:cubicBezTo>
                  <a:cubicBezTo>
                    <a:pt x="5739" y="6021"/>
                    <a:pt x="6168" y="5914"/>
                    <a:pt x="6609" y="5723"/>
                  </a:cubicBezTo>
                  <a:cubicBezTo>
                    <a:pt x="6966" y="5556"/>
                    <a:pt x="7228" y="5378"/>
                    <a:pt x="7382" y="5259"/>
                  </a:cubicBezTo>
                  <a:cubicBezTo>
                    <a:pt x="7644" y="5866"/>
                    <a:pt x="8133" y="6747"/>
                    <a:pt x="8930" y="7450"/>
                  </a:cubicBezTo>
                  <a:lnTo>
                    <a:pt x="9192" y="9033"/>
                  </a:lnTo>
                  <a:lnTo>
                    <a:pt x="8847" y="9616"/>
                  </a:lnTo>
                  <a:cubicBezTo>
                    <a:pt x="8823" y="9664"/>
                    <a:pt x="8823" y="9724"/>
                    <a:pt x="8847" y="9783"/>
                  </a:cubicBezTo>
                  <a:cubicBezTo>
                    <a:pt x="8883" y="9831"/>
                    <a:pt x="8942" y="9855"/>
                    <a:pt x="8990" y="9855"/>
                  </a:cubicBezTo>
                  <a:lnTo>
                    <a:pt x="9668" y="9855"/>
                  </a:lnTo>
                  <a:cubicBezTo>
                    <a:pt x="9764" y="9855"/>
                    <a:pt x="9835" y="9783"/>
                    <a:pt x="9835" y="9688"/>
                  </a:cubicBezTo>
                  <a:lnTo>
                    <a:pt x="9835" y="6926"/>
                  </a:lnTo>
                  <a:cubicBezTo>
                    <a:pt x="9835" y="6866"/>
                    <a:pt x="9799" y="6807"/>
                    <a:pt x="9740" y="6771"/>
                  </a:cubicBezTo>
                  <a:cubicBezTo>
                    <a:pt x="9418" y="6616"/>
                    <a:pt x="9311" y="6259"/>
                    <a:pt x="9287" y="5973"/>
                  </a:cubicBezTo>
                  <a:cubicBezTo>
                    <a:pt x="9252" y="5628"/>
                    <a:pt x="9323" y="5211"/>
                    <a:pt x="9478" y="4913"/>
                  </a:cubicBezTo>
                  <a:cubicBezTo>
                    <a:pt x="9645" y="4556"/>
                    <a:pt x="9728" y="4151"/>
                    <a:pt x="9704" y="3782"/>
                  </a:cubicBezTo>
                  <a:cubicBezTo>
                    <a:pt x="9680" y="3663"/>
                    <a:pt x="9668" y="3544"/>
                    <a:pt x="9645" y="3437"/>
                  </a:cubicBezTo>
                  <a:lnTo>
                    <a:pt x="9645" y="3437"/>
                  </a:lnTo>
                  <a:cubicBezTo>
                    <a:pt x="9704" y="3473"/>
                    <a:pt x="9740" y="3497"/>
                    <a:pt x="9776" y="3556"/>
                  </a:cubicBezTo>
                  <a:cubicBezTo>
                    <a:pt x="10026" y="3890"/>
                    <a:pt x="10073" y="4652"/>
                    <a:pt x="9895" y="5806"/>
                  </a:cubicBezTo>
                  <a:cubicBezTo>
                    <a:pt x="9823" y="6271"/>
                    <a:pt x="9966" y="6568"/>
                    <a:pt x="10097" y="6735"/>
                  </a:cubicBezTo>
                  <a:cubicBezTo>
                    <a:pt x="10276" y="6949"/>
                    <a:pt x="10573" y="7069"/>
                    <a:pt x="10871" y="7069"/>
                  </a:cubicBezTo>
                  <a:cubicBezTo>
                    <a:pt x="10954" y="7069"/>
                    <a:pt x="11014" y="7033"/>
                    <a:pt x="11026" y="6973"/>
                  </a:cubicBezTo>
                  <a:cubicBezTo>
                    <a:pt x="11085" y="6938"/>
                    <a:pt x="11062" y="6878"/>
                    <a:pt x="11014" y="6830"/>
                  </a:cubicBezTo>
                  <a:cubicBezTo>
                    <a:pt x="11014" y="6830"/>
                    <a:pt x="10728" y="6568"/>
                    <a:pt x="10835" y="5735"/>
                  </a:cubicBezTo>
                  <a:cubicBezTo>
                    <a:pt x="10978" y="4473"/>
                    <a:pt x="10835" y="3616"/>
                    <a:pt x="10383" y="3223"/>
                  </a:cubicBezTo>
                  <a:cubicBezTo>
                    <a:pt x="10193" y="3051"/>
                    <a:pt x="9955" y="2955"/>
                    <a:pt x="9680" y="2955"/>
                  </a:cubicBezTo>
                  <a:cubicBezTo>
                    <a:pt x="9593" y="2955"/>
                    <a:pt x="9501" y="2965"/>
                    <a:pt x="9407" y="2985"/>
                  </a:cubicBezTo>
                  <a:cubicBezTo>
                    <a:pt x="9371" y="2937"/>
                    <a:pt x="9335" y="2889"/>
                    <a:pt x="9287" y="2866"/>
                  </a:cubicBezTo>
                  <a:cubicBezTo>
                    <a:pt x="8959" y="2580"/>
                    <a:pt x="8531" y="2435"/>
                    <a:pt x="7984" y="2435"/>
                  </a:cubicBezTo>
                  <a:cubicBezTo>
                    <a:pt x="7620" y="2435"/>
                    <a:pt x="7203" y="2499"/>
                    <a:pt x="6728" y="2627"/>
                  </a:cubicBezTo>
                  <a:cubicBezTo>
                    <a:pt x="6277" y="2738"/>
                    <a:pt x="5955" y="2798"/>
                    <a:pt x="5727" y="2798"/>
                  </a:cubicBezTo>
                  <a:cubicBezTo>
                    <a:pt x="5659" y="2798"/>
                    <a:pt x="5600" y="2793"/>
                    <a:pt x="5549" y="2782"/>
                  </a:cubicBezTo>
                  <a:cubicBezTo>
                    <a:pt x="5477" y="2770"/>
                    <a:pt x="5418" y="2747"/>
                    <a:pt x="5370" y="2711"/>
                  </a:cubicBezTo>
                  <a:cubicBezTo>
                    <a:pt x="5299" y="2651"/>
                    <a:pt x="5156" y="2461"/>
                    <a:pt x="5001" y="2246"/>
                  </a:cubicBezTo>
                  <a:cubicBezTo>
                    <a:pt x="4442" y="1508"/>
                    <a:pt x="3513" y="258"/>
                    <a:pt x="2346" y="32"/>
                  </a:cubicBezTo>
                  <a:cubicBezTo>
                    <a:pt x="2224" y="10"/>
                    <a:pt x="2108" y="1"/>
                    <a:pt x="19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7" name="Google Shape;11857;p86"/>
          <p:cNvGrpSpPr/>
          <p:nvPr/>
        </p:nvGrpSpPr>
        <p:grpSpPr>
          <a:xfrm>
            <a:off x="6345229" y="2106042"/>
            <a:ext cx="352832" cy="289216"/>
            <a:chOff x="6345229" y="2029842"/>
            <a:chExt cx="352832" cy="289216"/>
          </a:xfrm>
        </p:grpSpPr>
        <p:sp>
          <p:nvSpPr>
            <p:cNvPr id="11858" name="Google Shape;11858;p86"/>
            <p:cNvSpPr/>
            <p:nvPr/>
          </p:nvSpPr>
          <p:spPr>
            <a:xfrm>
              <a:off x="6392845" y="2048146"/>
              <a:ext cx="12992" cy="10720"/>
            </a:xfrm>
            <a:custGeom>
              <a:avLst/>
              <a:gdLst/>
              <a:ahLst/>
              <a:cxnLst/>
              <a:rect l="l" t="t" r="r" b="b"/>
              <a:pathLst>
                <a:path w="406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39" y="334"/>
                  </a:lnTo>
                  <a:cubicBezTo>
                    <a:pt x="322" y="334"/>
                    <a:pt x="405" y="251"/>
                    <a:pt x="405" y="167"/>
                  </a:cubicBezTo>
                  <a:cubicBezTo>
                    <a:pt x="405" y="72"/>
                    <a:pt x="322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9" name="Google Shape;11859;p86"/>
            <p:cNvSpPr/>
            <p:nvPr/>
          </p:nvSpPr>
          <p:spPr>
            <a:xfrm>
              <a:off x="6345229" y="2029842"/>
              <a:ext cx="352832" cy="289216"/>
            </a:xfrm>
            <a:custGeom>
              <a:avLst/>
              <a:gdLst/>
              <a:ahLst/>
              <a:cxnLst/>
              <a:rect l="l" t="t" r="r" b="b"/>
              <a:pathLst>
                <a:path w="11026" h="9038" extrusionOk="0">
                  <a:moveTo>
                    <a:pt x="5620" y="5168"/>
                  </a:moveTo>
                  <a:lnTo>
                    <a:pt x="6037" y="6752"/>
                  </a:lnTo>
                  <a:lnTo>
                    <a:pt x="6203" y="8669"/>
                  </a:lnTo>
                  <a:lnTo>
                    <a:pt x="5560" y="8669"/>
                  </a:lnTo>
                  <a:lnTo>
                    <a:pt x="5596" y="8597"/>
                  </a:lnTo>
                  <a:cubicBezTo>
                    <a:pt x="5620" y="8526"/>
                    <a:pt x="5679" y="8478"/>
                    <a:pt x="5775" y="8478"/>
                  </a:cubicBezTo>
                  <a:lnTo>
                    <a:pt x="5858" y="8478"/>
                  </a:lnTo>
                  <a:cubicBezTo>
                    <a:pt x="5906" y="8478"/>
                    <a:pt x="5953" y="8455"/>
                    <a:pt x="5977" y="8419"/>
                  </a:cubicBezTo>
                  <a:cubicBezTo>
                    <a:pt x="6013" y="8383"/>
                    <a:pt x="6025" y="8347"/>
                    <a:pt x="6025" y="8288"/>
                  </a:cubicBezTo>
                  <a:cubicBezTo>
                    <a:pt x="6013" y="8228"/>
                    <a:pt x="5810" y="6716"/>
                    <a:pt x="5239" y="5323"/>
                  </a:cubicBezTo>
                  <a:lnTo>
                    <a:pt x="5239" y="5192"/>
                  </a:lnTo>
                  <a:cubicBezTo>
                    <a:pt x="5370" y="5192"/>
                    <a:pt x="5489" y="5192"/>
                    <a:pt x="5620" y="5168"/>
                  </a:cubicBezTo>
                  <a:close/>
                  <a:moveTo>
                    <a:pt x="8513" y="4335"/>
                  </a:moveTo>
                  <a:lnTo>
                    <a:pt x="8573" y="4573"/>
                  </a:lnTo>
                  <a:cubicBezTo>
                    <a:pt x="8632" y="4811"/>
                    <a:pt x="8704" y="5038"/>
                    <a:pt x="8823" y="5240"/>
                  </a:cubicBezTo>
                  <a:lnTo>
                    <a:pt x="9120" y="5776"/>
                  </a:lnTo>
                  <a:lnTo>
                    <a:pt x="9168" y="6728"/>
                  </a:lnTo>
                  <a:lnTo>
                    <a:pt x="8335" y="8669"/>
                  </a:lnTo>
                  <a:lnTo>
                    <a:pt x="7799" y="8669"/>
                  </a:lnTo>
                  <a:lnTo>
                    <a:pt x="7823" y="8597"/>
                  </a:lnTo>
                  <a:cubicBezTo>
                    <a:pt x="7858" y="8526"/>
                    <a:pt x="7918" y="8478"/>
                    <a:pt x="8001" y="8478"/>
                  </a:cubicBezTo>
                  <a:lnTo>
                    <a:pt x="8096" y="8478"/>
                  </a:lnTo>
                  <a:cubicBezTo>
                    <a:pt x="8156" y="8478"/>
                    <a:pt x="8215" y="8431"/>
                    <a:pt x="8239" y="8383"/>
                  </a:cubicBezTo>
                  <a:cubicBezTo>
                    <a:pt x="8263" y="8336"/>
                    <a:pt x="8716" y="7312"/>
                    <a:pt x="8775" y="6431"/>
                  </a:cubicBezTo>
                  <a:cubicBezTo>
                    <a:pt x="8787" y="6157"/>
                    <a:pt x="8704" y="5716"/>
                    <a:pt x="8513" y="5157"/>
                  </a:cubicBezTo>
                  <a:cubicBezTo>
                    <a:pt x="8406" y="4859"/>
                    <a:pt x="8299" y="4621"/>
                    <a:pt x="8263" y="4490"/>
                  </a:cubicBezTo>
                  <a:cubicBezTo>
                    <a:pt x="8358" y="4430"/>
                    <a:pt x="8442" y="4383"/>
                    <a:pt x="8513" y="4335"/>
                  </a:cubicBezTo>
                  <a:close/>
                  <a:moveTo>
                    <a:pt x="2509" y="0"/>
                  </a:moveTo>
                  <a:cubicBezTo>
                    <a:pt x="2469" y="0"/>
                    <a:pt x="2426" y="4"/>
                    <a:pt x="2381" y="13"/>
                  </a:cubicBezTo>
                  <a:lnTo>
                    <a:pt x="1750" y="13"/>
                  </a:lnTo>
                  <a:cubicBezTo>
                    <a:pt x="1572" y="13"/>
                    <a:pt x="1393" y="85"/>
                    <a:pt x="1274" y="204"/>
                  </a:cubicBezTo>
                  <a:lnTo>
                    <a:pt x="1119" y="370"/>
                  </a:lnTo>
                  <a:lnTo>
                    <a:pt x="560" y="454"/>
                  </a:lnTo>
                  <a:cubicBezTo>
                    <a:pt x="238" y="513"/>
                    <a:pt x="0" y="799"/>
                    <a:pt x="0" y="1120"/>
                  </a:cubicBezTo>
                  <a:lnTo>
                    <a:pt x="0" y="1204"/>
                  </a:lnTo>
                  <a:cubicBezTo>
                    <a:pt x="0" y="1382"/>
                    <a:pt x="143" y="1525"/>
                    <a:pt x="322" y="1525"/>
                  </a:cubicBezTo>
                  <a:lnTo>
                    <a:pt x="1536" y="1525"/>
                  </a:lnTo>
                  <a:lnTo>
                    <a:pt x="1536" y="2871"/>
                  </a:lnTo>
                  <a:cubicBezTo>
                    <a:pt x="1536" y="3383"/>
                    <a:pt x="1798" y="3906"/>
                    <a:pt x="2262" y="4276"/>
                  </a:cubicBezTo>
                  <a:cubicBezTo>
                    <a:pt x="2739" y="4668"/>
                    <a:pt x="3405" y="4895"/>
                    <a:pt x="4120" y="4895"/>
                  </a:cubicBezTo>
                  <a:cubicBezTo>
                    <a:pt x="4132" y="4895"/>
                    <a:pt x="4132" y="4895"/>
                    <a:pt x="4132" y="4907"/>
                  </a:cubicBezTo>
                  <a:lnTo>
                    <a:pt x="4132" y="8169"/>
                  </a:lnTo>
                  <a:cubicBezTo>
                    <a:pt x="3941" y="8193"/>
                    <a:pt x="3774" y="8312"/>
                    <a:pt x="3715" y="8502"/>
                  </a:cubicBezTo>
                  <a:lnTo>
                    <a:pt x="3632" y="8788"/>
                  </a:lnTo>
                  <a:cubicBezTo>
                    <a:pt x="3620" y="8836"/>
                    <a:pt x="3620" y="8895"/>
                    <a:pt x="3643" y="8943"/>
                  </a:cubicBezTo>
                  <a:cubicBezTo>
                    <a:pt x="3679" y="8978"/>
                    <a:pt x="3715" y="9014"/>
                    <a:pt x="3774" y="9014"/>
                  </a:cubicBezTo>
                  <a:lnTo>
                    <a:pt x="4822" y="9014"/>
                  </a:lnTo>
                  <a:cubicBezTo>
                    <a:pt x="4906" y="9014"/>
                    <a:pt x="4965" y="8955"/>
                    <a:pt x="4989" y="8859"/>
                  </a:cubicBezTo>
                  <a:lnTo>
                    <a:pt x="5179" y="6145"/>
                  </a:lnTo>
                  <a:cubicBezTo>
                    <a:pt x="5465" y="7014"/>
                    <a:pt x="5608" y="7835"/>
                    <a:pt x="5668" y="8181"/>
                  </a:cubicBezTo>
                  <a:cubicBezTo>
                    <a:pt x="5489" y="8205"/>
                    <a:pt x="5346" y="8347"/>
                    <a:pt x="5287" y="8526"/>
                  </a:cubicBezTo>
                  <a:lnTo>
                    <a:pt x="5191" y="8800"/>
                  </a:lnTo>
                  <a:cubicBezTo>
                    <a:pt x="5179" y="8847"/>
                    <a:pt x="5179" y="8907"/>
                    <a:pt x="5203" y="8955"/>
                  </a:cubicBezTo>
                  <a:cubicBezTo>
                    <a:pt x="5239" y="9002"/>
                    <a:pt x="5287" y="9026"/>
                    <a:pt x="5346" y="9026"/>
                  </a:cubicBezTo>
                  <a:lnTo>
                    <a:pt x="6382" y="9026"/>
                  </a:lnTo>
                  <a:cubicBezTo>
                    <a:pt x="6430" y="9026"/>
                    <a:pt x="6477" y="9014"/>
                    <a:pt x="6501" y="8978"/>
                  </a:cubicBezTo>
                  <a:cubicBezTo>
                    <a:pt x="6537" y="8955"/>
                    <a:pt x="6549" y="8907"/>
                    <a:pt x="6549" y="8859"/>
                  </a:cubicBezTo>
                  <a:lnTo>
                    <a:pt x="6370" y="6764"/>
                  </a:lnTo>
                  <a:lnTo>
                    <a:pt x="6370" y="6728"/>
                  </a:lnTo>
                  <a:lnTo>
                    <a:pt x="5965" y="5204"/>
                  </a:lnTo>
                  <a:cubicBezTo>
                    <a:pt x="6394" y="5157"/>
                    <a:pt x="6799" y="5085"/>
                    <a:pt x="7192" y="4978"/>
                  </a:cubicBezTo>
                  <a:cubicBezTo>
                    <a:pt x="7275" y="4942"/>
                    <a:pt x="7322" y="4859"/>
                    <a:pt x="7287" y="4787"/>
                  </a:cubicBezTo>
                  <a:cubicBezTo>
                    <a:pt x="7268" y="4714"/>
                    <a:pt x="7207" y="4668"/>
                    <a:pt x="7147" y="4668"/>
                  </a:cubicBezTo>
                  <a:cubicBezTo>
                    <a:pt x="7130" y="4668"/>
                    <a:pt x="7112" y="4672"/>
                    <a:pt x="7096" y="4680"/>
                  </a:cubicBezTo>
                  <a:cubicBezTo>
                    <a:pt x="6549" y="4847"/>
                    <a:pt x="5918" y="4918"/>
                    <a:pt x="5287" y="4930"/>
                  </a:cubicBezTo>
                  <a:lnTo>
                    <a:pt x="5310" y="4490"/>
                  </a:lnTo>
                  <a:cubicBezTo>
                    <a:pt x="5310" y="4395"/>
                    <a:pt x="5251" y="4323"/>
                    <a:pt x="5167" y="4311"/>
                  </a:cubicBezTo>
                  <a:cubicBezTo>
                    <a:pt x="5072" y="4311"/>
                    <a:pt x="5001" y="4371"/>
                    <a:pt x="4989" y="4454"/>
                  </a:cubicBezTo>
                  <a:lnTo>
                    <a:pt x="4667" y="8728"/>
                  </a:lnTo>
                  <a:lnTo>
                    <a:pt x="4013" y="8728"/>
                  </a:lnTo>
                  <a:lnTo>
                    <a:pt x="4048" y="8657"/>
                  </a:lnTo>
                  <a:cubicBezTo>
                    <a:pt x="4072" y="8574"/>
                    <a:pt x="4132" y="8538"/>
                    <a:pt x="4227" y="8538"/>
                  </a:cubicBezTo>
                  <a:lnTo>
                    <a:pt x="4310" y="8538"/>
                  </a:lnTo>
                  <a:cubicBezTo>
                    <a:pt x="4405" y="8538"/>
                    <a:pt x="4477" y="8455"/>
                    <a:pt x="4477" y="8371"/>
                  </a:cubicBezTo>
                  <a:lnTo>
                    <a:pt x="4477" y="4990"/>
                  </a:lnTo>
                  <a:cubicBezTo>
                    <a:pt x="4477" y="4811"/>
                    <a:pt x="4334" y="4668"/>
                    <a:pt x="4132" y="4668"/>
                  </a:cubicBezTo>
                  <a:cubicBezTo>
                    <a:pt x="2727" y="4668"/>
                    <a:pt x="1869" y="3799"/>
                    <a:pt x="1869" y="2966"/>
                  </a:cubicBezTo>
                  <a:lnTo>
                    <a:pt x="1869" y="1478"/>
                  </a:lnTo>
                  <a:cubicBezTo>
                    <a:pt x="1869" y="1394"/>
                    <a:pt x="1798" y="1311"/>
                    <a:pt x="1715" y="1311"/>
                  </a:cubicBezTo>
                  <a:lnTo>
                    <a:pt x="345" y="1311"/>
                  </a:lnTo>
                  <a:cubicBezTo>
                    <a:pt x="345" y="1311"/>
                    <a:pt x="322" y="1311"/>
                    <a:pt x="322" y="1299"/>
                  </a:cubicBezTo>
                  <a:lnTo>
                    <a:pt x="322" y="1228"/>
                  </a:lnTo>
                  <a:cubicBezTo>
                    <a:pt x="322" y="1049"/>
                    <a:pt x="441" y="894"/>
                    <a:pt x="619" y="870"/>
                  </a:cubicBezTo>
                  <a:lnTo>
                    <a:pt x="1238" y="763"/>
                  </a:lnTo>
                  <a:cubicBezTo>
                    <a:pt x="1262" y="763"/>
                    <a:pt x="1298" y="751"/>
                    <a:pt x="1322" y="716"/>
                  </a:cubicBezTo>
                  <a:lnTo>
                    <a:pt x="1512" y="525"/>
                  </a:lnTo>
                  <a:cubicBezTo>
                    <a:pt x="1596" y="454"/>
                    <a:pt x="1679" y="418"/>
                    <a:pt x="1774" y="418"/>
                  </a:cubicBezTo>
                  <a:lnTo>
                    <a:pt x="1977" y="418"/>
                  </a:lnTo>
                  <a:cubicBezTo>
                    <a:pt x="1977" y="442"/>
                    <a:pt x="1988" y="454"/>
                    <a:pt x="1988" y="454"/>
                  </a:cubicBezTo>
                  <a:cubicBezTo>
                    <a:pt x="2021" y="503"/>
                    <a:pt x="2082" y="535"/>
                    <a:pt x="2140" y="535"/>
                  </a:cubicBezTo>
                  <a:cubicBezTo>
                    <a:pt x="2166" y="535"/>
                    <a:pt x="2192" y="528"/>
                    <a:pt x="2215" y="513"/>
                  </a:cubicBezTo>
                  <a:cubicBezTo>
                    <a:pt x="2346" y="441"/>
                    <a:pt x="2452" y="416"/>
                    <a:pt x="2535" y="416"/>
                  </a:cubicBezTo>
                  <a:cubicBezTo>
                    <a:pt x="2602" y="416"/>
                    <a:pt x="2654" y="432"/>
                    <a:pt x="2691" y="454"/>
                  </a:cubicBezTo>
                  <a:lnTo>
                    <a:pt x="2346" y="739"/>
                  </a:lnTo>
                  <a:cubicBezTo>
                    <a:pt x="2274" y="799"/>
                    <a:pt x="2274" y="894"/>
                    <a:pt x="2334" y="954"/>
                  </a:cubicBezTo>
                  <a:cubicBezTo>
                    <a:pt x="2369" y="989"/>
                    <a:pt x="2393" y="1001"/>
                    <a:pt x="2441" y="1013"/>
                  </a:cubicBezTo>
                  <a:lnTo>
                    <a:pt x="2441" y="2668"/>
                  </a:lnTo>
                  <a:cubicBezTo>
                    <a:pt x="2441" y="3144"/>
                    <a:pt x="2822" y="3514"/>
                    <a:pt x="3286" y="3514"/>
                  </a:cubicBezTo>
                  <a:lnTo>
                    <a:pt x="3382" y="3514"/>
                  </a:lnTo>
                  <a:cubicBezTo>
                    <a:pt x="3858" y="3514"/>
                    <a:pt x="4191" y="3144"/>
                    <a:pt x="4310" y="2978"/>
                  </a:cubicBezTo>
                  <a:cubicBezTo>
                    <a:pt x="4548" y="2668"/>
                    <a:pt x="4727" y="2204"/>
                    <a:pt x="4906" y="1763"/>
                  </a:cubicBezTo>
                  <a:cubicBezTo>
                    <a:pt x="5084" y="1287"/>
                    <a:pt x="5298" y="739"/>
                    <a:pt x="5525" y="680"/>
                  </a:cubicBezTo>
                  <a:cubicBezTo>
                    <a:pt x="5567" y="667"/>
                    <a:pt x="5603" y="660"/>
                    <a:pt x="5635" y="660"/>
                  </a:cubicBezTo>
                  <a:cubicBezTo>
                    <a:pt x="5745" y="660"/>
                    <a:pt x="5804" y="742"/>
                    <a:pt x="5906" y="918"/>
                  </a:cubicBezTo>
                  <a:cubicBezTo>
                    <a:pt x="6025" y="1108"/>
                    <a:pt x="6179" y="1370"/>
                    <a:pt x="6549" y="1370"/>
                  </a:cubicBezTo>
                  <a:cubicBezTo>
                    <a:pt x="6989" y="1370"/>
                    <a:pt x="7132" y="1120"/>
                    <a:pt x="7251" y="942"/>
                  </a:cubicBezTo>
                  <a:cubicBezTo>
                    <a:pt x="7334" y="775"/>
                    <a:pt x="7382" y="716"/>
                    <a:pt x="7549" y="716"/>
                  </a:cubicBezTo>
                  <a:cubicBezTo>
                    <a:pt x="7799" y="716"/>
                    <a:pt x="7930" y="870"/>
                    <a:pt x="8204" y="1168"/>
                  </a:cubicBezTo>
                  <a:cubicBezTo>
                    <a:pt x="8382" y="1370"/>
                    <a:pt x="8596" y="1609"/>
                    <a:pt x="8930" y="1870"/>
                  </a:cubicBezTo>
                  <a:cubicBezTo>
                    <a:pt x="9466" y="2251"/>
                    <a:pt x="10049" y="2763"/>
                    <a:pt x="10049" y="3692"/>
                  </a:cubicBezTo>
                  <a:lnTo>
                    <a:pt x="10049" y="5561"/>
                  </a:lnTo>
                  <a:cubicBezTo>
                    <a:pt x="10049" y="5716"/>
                    <a:pt x="10085" y="5883"/>
                    <a:pt x="10192" y="6038"/>
                  </a:cubicBezTo>
                  <a:lnTo>
                    <a:pt x="10382" y="6335"/>
                  </a:lnTo>
                  <a:lnTo>
                    <a:pt x="10228" y="8717"/>
                  </a:lnTo>
                  <a:lnTo>
                    <a:pt x="9573" y="8717"/>
                  </a:lnTo>
                  <a:lnTo>
                    <a:pt x="9597" y="8633"/>
                  </a:lnTo>
                  <a:cubicBezTo>
                    <a:pt x="9632" y="8562"/>
                    <a:pt x="9692" y="8514"/>
                    <a:pt x="9775" y="8514"/>
                  </a:cubicBezTo>
                  <a:lnTo>
                    <a:pt x="9870" y="8514"/>
                  </a:lnTo>
                  <a:cubicBezTo>
                    <a:pt x="9954" y="8514"/>
                    <a:pt x="10025" y="8443"/>
                    <a:pt x="10025" y="8359"/>
                  </a:cubicBezTo>
                  <a:lnTo>
                    <a:pt x="10025" y="6812"/>
                  </a:lnTo>
                  <a:cubicBezTo>
                    <a:pt x="10025" y="6776"/>
                    <a:pt x="10025" y="6752"/>
                    <a:pt x="10013" y="6728"/>
                  </a:cubicBezTo>
                  <a:lnTo>
                    <a:pt x="9132" y="5145"/>
                  </a:lnTo>
                  <a:cubicBezTo>
                    <a:pt x="9037" y="4966"/>
                    <a:pt x="8954" y="4752"/>
                    <a:pt x="8918" y="4549"/>
                  </a:cubicBezTo>
                  <a:lnTo>
                    <a:pt x="8704" y="3609"/>
                  </a:lnTo>
                  <a:cubicBezTo>
                    <a:pt x="8694" y="3533"/>
                    <a:pt x="8631" y="3479"/>
                    <a:pt x="8564" y="3479"/>
                  </a:cubicBezTo>
                  <a:cubicBezTo>
                    <a:pt x="8547" y="3479"/>
                    <a:pt x="8530" y="3483"/>
                    <a:pt x="8513" y="3490"/>
                  </a:cubicBezTo>
                  <a:cubicBezTo>
                    <a:pt x="8418" y="3502"/>
                    <a:pt x="8358" y="3597"/>
                    <a:pt x="8394" y="3680"/>
                  </a:cubicBezTo>
                  <a:lnTo>
                    <a:pt x="8465" y="4037"/>
                  </a:lnTo>
                  <a:cubicBezTo>
                    <a:pt x="8358" y="4109"/>
                    <a:pt x="8144" y="4276"/>
                    <a:pt x="7787" y="4430"/>
                  </a:cubicBezTo>
                  <a:cubicBezTo>
                    <a:pt x="7703" y="4454"/>
                    <a:pt x="7668" y="4561"/>
                    <a:pt x="7703" y="4633"/>
                  </a:cubicBezTo>
                  <a:cubicBezTo>
                    <a:pt x="7739" y="4692"/>
                    <a:pt x="7799" y="4728"/>
                    <a:pt x="7858" y="4728"/>
                  </a:cubicBezTo>
                  <a:cubicBezTo>
                    <a:pt x="7870" y="4728"/>
                    <a:pt x="7906" y="4728"/>
                    <a:pt x="7918" y="4704"/>
                  </a:cubicBezTo>
                  <a:lnTo>
                    <a:pt x="8001" y="4668"/>
                  </a:lnTo>
                  <a:cubicBezTo>
                    <a:pt x="8180" y="5097"/>
                    <a:pt x="8525" y="6002"/>
                    <a:pt x="8501" y="6454"/>
                  </a:cubicBezTo>
                  <a:cubicBezTo>
                    <a:pt x="8454" y="7121"/>
                    <a:pt x="8144" y="7919"/>
                    <a:pt x="8037" y="8193"/>
                  </a:cubicBezTo>
                  <a:cubicBezTo>
                    <a:pt x="7823" y="8193"/>
                    <a:pt x="7632" y="8336"/>
                    <a:pt x="7561" y="8538"/>
                  </a:cubicBezTo>
                  <a:lnTo>
                    <a:pt x="7465" y="8812"/>
                  </a:lnTo>
                  <a:cubicBezTo>
                    <a:pt x="7453" y="8859"/>
                    <a:pt x="7453" y="8919"/>
                    <a:pt x="7489" y="8967"/>
                  </a:cubicBezTo>
                  <a:cubicBezTo>
                    <a:pt x="7513" y="9014"/>
                    <a:pt x="7561" y="9038"/>
                    <a:pt x="7620" y="9038"/>
                  </a:cubicBezTo>
                  <a:lnTo>
                    <a:pt x="8477" y="9038"/>
                  </a:lnTo>
                  <a:cubicBezTo>
                    <a:pt x="8537" y="9038"/>
                    <a:pt x="8596" y="8990"/>
                    <a:pt x="8632" y="8931"/>
                  </a:cubicBezTo>
                  <a:lnTo>
                    <a:pt x="9489" y="6871"/>
                  </a:lnTo>
                  <a:cubicBezTo>
                    <a:pt x="9513" y="6847"/>
                    <a:pt x="9513" y="6823"/>
                    <a:pt x="9513" y="6788"/>
                  </a:cubicBezTo>
                  <a:lnTo>
                    <a:pt x="9489" y="6454"/>
                  </a:lnTo>
                  <a:lnTo>
                    <a:pt x="9704" y="6835"/>
                  </a:lnTo>
                  <a:lnTo>
                    <a:pt x="9704" y="8193"/>
                  </a:lnTo>
                  <a:cubicBezTo>
                    <a:pt x="9513" y="8216"/>
                    <a:pt x="9347" y="8336"/>
                    <a:pt x="9287" y="8538"/>
                  </a:cubicBezTo>
                  <a:lnTo>
                    <a:pt x="9192" y="8812"/>
                  </a:lnTo>
                  <a:cubicBezTo>
                    <a:pt x="9180" y="8859"/>
                    <a:pt x="9180" y="8919"/>
                    <a:pt x="9216" y="8967"/>
                  </a:cubicBezTo>
                  <a:cubicBezTo>
                    <a:pt x="9239" y="9014"/>
                    <a:pt x="9287" y="9038"/>
                    <a:pt x="9347" y="9038"/>
                  </a:cubicBezTo>
                  <a:lnTo>
                    <a:pt x="10382" y="9038"/>
                  </a:lnTo>
                  <a:cubicBezTo>
                    <a:pt x="10478" y="9038"/>
                    <a:pt x="10537" y="8978"/>
                    <a:pt x="10549" y="8895"/>
                  </a:cubicBezTo>
                  <a:lnTo>
                    <a:pt x="10728" y="6300"/>
                  </a:lnTo>
                  <a:cubicBezTo>
                    <a:pt x="10728" y="6276"/>
                    <a:pt x="10728" y="6228"/>
                    <a:pt x="10704" y="6192"/>
                  </a:cubicBezTo>
                  <a:lnTo>
                    <a:pt x="10478" y="5859"/>
                  </a:lnTo>
                  <a:cubicBezTo>
                    <a:pt x="10418" y="5764"/>
                    <a:pt x="10382" y="5657"/>
                    <a:pt x="10382" y="5561"/>
                  </a:cubicBezTo>
                  <a:lnTo>
                    <a:pt x="10382" y="3835"/>
                  </a:lnTo>
                  <a:cubicBezTo>
                    <a:pt x="10501" y="3930"/>
                    <a:pt x="10585" y="4085"/>
                    <a:pt x="10585" y="4252"/>
                  </a:cubicBezTo>
                  <a:lnTo>
                    <a:pt x="10585" y="5049"/>
                  </a:lnTo>
                  <a:cubicBezTo>
                    <a:pt x="10585" y="5228"/>
                    <a:pt x="10656" y="5407"/>
                    <a:pt x="10775" y="5526"/>
                  </a:cubicBezTo>
                  <a:lnTo>
                    <a:pt x="10787" y="5538"/>
                  </a:lnTo>
                  <a:cubicBezTo>
                    <a:pt x="10823" y="5573"/>
                    <a:pt x="10859" y="5585"/>
                    <a:pt x="10906" y="5585"/>
                  </a:cubicBezTo>
                  <a:cubicBezTo>
                    <a:pt x="10954" y="5585"/>
                    <a:pt x="11002" y="5573"/>
                    <a:pt x="11025" y="5538"/>
                  </a:cubicBezTo>
                  <a:cubicBezTo>
                    <a:pt x="11025" y="5430"/>
                    <a:pt x="11025" y="5335"/>
                    <a:pt x="10966" y="5264"/>
                  </a:cubicBezTo>
                  <a:lnTo>
                    <a:pt x="10954" y="5252"/>
                  </a:lnTo>
                  <a:cubicBezTo>
                    <a:pt x="10882" y="5168"/>
                    <a:pt x="10847" y="5085"/>
                    <a:pt x="10847" y="4990"/>
                  </a:cubicBezTo>
                  <a:lnTo>
                    <a:pt x="10847" y="4192"/>
                  </a:lnTo>
                  <a:cubicBezTo>
                    <a:pt x="10847" y="3906"/>
                    <a:pt x="10704" y="3644"/>
                    <a:pt x="10478" y="3478"/>
                  </a:cubicBezTo>
                  <a:lnTo>
                    <a:pt x="10323" y="3371"/>
                  </a:lnTo>
                  <a:cubicBezTo>
                    <a:pt x="10240" y="2490"/>
                    <a:pt x="9692" y="1978"/>
                    <a:pt x="9097" y="1537"/>
                  </a:cubicBezTo>
                  <a:cubicBezTo>
                    <a:pt x="8799" y="1323"/>
                    <a:pt x="8585" y="1097"/>
                    <a:pt x="8406" y="882"/>
                  </a:cubicBezTo>
                  <a:cubicBezTo>
                    <a:pt x="8144" y="585"/>
                    <a:pt x="7918" y="335"/>
                    <a:pt x="7513" y="335"/>
                  </a:cubicBezTo>
                  <a:cubicBezTo>
                    <a:pt x="7156" y="335"/>
                    <a:pt x="7037" y="561"/>
                    <a:pt x="6930" y="727"/>
                  </a:cubicBezTo>
                  <a:cubicBezTo>
                    <a:pt x="6846" y="882"/>
                    <a:pt x="6787" y="989"/>
                    <a:pt x="6537" y="989"/>
                  </a:cubicBezTo>
                  <a:cubicBezTo>
                    <a:pt x="6358" y="989"/>
                    <a:pt x="6275" y="870"/>
                    <a:pt x="6156" y="680"/>
                  </a:cubicBezTo>
                  <a:cubicBezTo>
                    <a:pt x="6047" y="492"/>
                    <a:pt x="5905" y="255"/>
                    <a:pt x="5608" y="255"/>
                  </a:cubicBezTo>
                  <a:cubicBezTo>
                    <a:pt x="5547" y="255"/>
                    <a:pt x="5480" y="265"/>
                    <a:pt x="5406" y="287"/>
                  </a:cubicBezTo>
                  <a:cubicBezTo>
                    <a:pt x="5025" y="394"/>
                    <a:pt x="4822" y="942"/>
                    <a:pt x="4584" y="1573"/>
                  </a:cubicBezTo>
                  <a:cubicBezTo>
                    <a:pt x="4417" y="1990"/>
                    <a:pt x="4251" y="2430"/>
                    <a:pt x="4048" y="2704"/>
                  </a:cubicBezTo>
                  <a:cubicBezTo>
                    <a:pt x="3977" y="2787"/>
                    <a:pt x="3703" y="3121"/>
                    <a:pt x="3358" y="3121"/>
                  </a:cubicBezTo>
                  <a:lnTo>
                    <a:pt x="3274" y="3121"/>
                  </a:lnTo>
                  <a:cubicBezTo>
                    <a:pt x="2977" y="3121"/>
                    <a:pt x="2739" y="2882"/>
                    <a:pt x="2739" y="2585"/>
                  </a:cubicBezTo>
                  <a:lnTo>
                    <a:pt x="2739" y="739"/>
                  </a:lnTo>
                  <a:lnTo>
                    <a:pt x="3024" y="501"/>
                  </a:lnTo>
                  <a:cubicBezTo>
                    <a:pt x="3084" y="454"/>
                    <a:pt x="3096" y="346"/>
                    <a:pt x="3048" y="287"/>
                  </a:cubicBezTo>
                  <a:cubicBezTo>
                    <a:pt x="3048" y="287"/>
                    <a:pt x="2857" y="0"/>
                    <a:pt x="25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0" name="Google Shape;11860;p86"/>
          <p:cNvGrpSpPr/>
          <p:nvPr/>
        </p:nvGrpSpPr>
        <p:grpSpPr>
          <a:xfrm>
            <a:off x="4697389" y="2112538"/>
            <a:ext cx="354752" cy="281984"/>
            <a:chOff x="4697389" y="2036338"/>
            <a:chExt cx="354752" cy="281984"/>
          </a:xfrm>
        </p:grpSpPr>
        <p:sp>
          <p:nvSpPr>
            <p:cNvPr id="11861" name="Google Shape;11861;p86"/>
            <p:cNvSpPr/>
            <p:nvPr/>
          </p:nvSpPr>
          <p:spPr>
            <a:xfrm>
              <a:off x="4697389" y="2036338"/>
              <a:ext cx="354752" cy="281984"/>
            </a:xfrm>
            <a:custGeom>
              <a:avLst/>
              <a:gdLst/>
              <a:ahLst/>
              <a:cxnLst/>
              <a:rect l="l" t="t" r="r" b="b"/>
              <a:pathLst>
                <a:path w="11086" h="8812" extrusionOk="0">
                  <a:moveTo>
                    <a:pt x="1322" y="822"/>
                  </a:moveTo>
                  <a:cubicBezTo>
                    <a:pt x="1596" y="1203"/>
                    <a:pt x="2025" y="1417"/>
                    <a:pt x="2394" y="1489"/>
                  </a:cubicBezTo>
                  <a:cubicBezTo>
                    <a:pt x="2334" y="1656"/>
                    <a:pt x="2215" y="1751"/>
                    <a:pt x="2156" y="1810"/>
                  </a:cubicBezTo>
                  <a:cubicBezTo>
                    <a:pt x="1834" y="1715"/>
                    <a:pt x="1596" y="1536"/>
                    <a:pt x="1453" y="1275"/>
                  </a:cubicBezTo>
                  <a:cubicBezTo>
                    <a:pt x="1370" y="1132"/>
                    <a:pt x="1322" y="965"/>
                    <a:pt x="1322" y="822"/>
                  </a:cubicBezTo>
                  <a:close/>
                  <a:moveTo>
                    <a:pt x="2703" y="1513"/>
                  </a:moveTo>
                  <a:cubicBezTo>
                    <a:pt x="3191" y="1513"/>
                    <a:pt x="3465" y="1584"/>
                    <a:pt x="3584" y="1644"/>
                  </a:cubicBezTo>
                  <a:cubicBezTo>
                    <a:pt x="3358" y="2001"/>
                    <a:pt x="2894" y="2025"/>
                    <a:pt x="2870" y="2025"/>
                  </a:cubicBezTo>
                  <a:cubicBezTo>
                    <a:pt x="2775" y="2025"/>
                    <a:pt x="2703" y="2096"/>
                    <a:pt x="2703" y="2179"/>
                  </a:cubicBezTo>
                  <a:cubicBezTo>
                    <a:pt x="2703" y="2275"/>
                    <a:pt x="2775" y="2346"/>
                    <a:pt x="2870" y="2346"/>
                  </a:cubicBezTo>
                  <a:cubicBezTo>
                    <a:pt x="2930" y="2346"/>
                    <a:pt x="3465" y="2334"/>
                    <a:pt x="3787" y="1929"/>
                  </a:cubicBezTo>
                  <a:cubicBezTo>
                    <a:pt x="4407" y="2054"/>
                    <a:pt x="4966" y="2098"/>
                    <a:pt x="5472" y="2098"/>
                  </a:cubicBezTo>
                  <a:cubicBezTo>
                    <a:pt x="6171" y="2098"/>
                    <a:pt x="6769" y="2015"/>
                    <a:pt x="7287" y="1953"/>
                  </a:cubicBezTo>
                  <a:cubicBezTo>
                    <a:pt x="7708" y="1896"/>
                    <a:pt x="8072" y="1843"/>
                    <a:pt x="8405" y="1843"/>
                  </a:cubicBezTo>
                  <a:cubicBezTo>
                    <a:pt x="8628" y="1843"/>
                    <a:pt x="8837" y="1867"/>
                    <a:pt x="9037" y="1929"/>
                  </a:cubicBezTo>
                  <a:cubicBezTo>
                    <a:pt x="9788" y="2179"/>
                    <a:pt x="10014" y="3108"/>
                    <a:pt x="10014" y="3334"/>
                  </a:cubicBezTo>
                  <a:cubicBezTo>
                    <a:pt x="10061" y="3739"/>
                    <a:pt x="9966" y="3953"/>
                    <a:pt x="9871" y="4192"/>
                  </a:cubicBezTo>
                  <a:cubicBezTo>
                    <a:pt x="9776" y="4406"/>
                    <a:pt x="9692" y="4608"/>
                    <a:pt x="9692" y="4930"/>
                  </a:cubicBezTo>
                  <a:cubicBezTo>
                    <a:pt x="9692" y="5561"/>
                    <a:pt x="9966" y="6251"/>
                    <a:pt x="10026" y="6418"/>
                  </a:cubicBezTo>
                  <a:lnTo>
                    <a:pt x="10026" y="7644"/>
                  </a:lnTo>
                  <a:cubicBezTo>
                    <a:pt x="10026" y="7740"/>
                    <a:pt x="10014" y="7847"/>
                    <a:pt x="9966" y="7930"/>
                  </a:cubicBezTo>
                  <a:lnTo>
                    <a:pt x="9728" y="8466"/>
                  </a:lnTo>
                  <a:lnTo>
                    <a:pt x="9037" y="8466"/>
                  </a:lnTo>
                  <a:lnTo>
                    <a:pt x="9073" y="8323"/>
                  </a:lnTo>
                  <a:cubicBezTo>
                    <a:pt x="9085" y="8263"/>
                    <a:pt x="9133" y="8216"/>
                    <a:pt x="9192" y="8204"/>
                  </a:cubicBezTo>
                  <a:lnTo>
                    <a:pt x="9609" y="8049"/>
                  </a:lnTo>
                  <a:cubicBezTo>
                    <a:pt x="9668" y="8025"/>
                    <a:pt x="9716" y="7954"/>
                    <a:pt x="9716" y="7906"/>
                  </a:cubicBezTo>
                  <a:lnTo>
                    <a:pt x="9716" y="6906"/>
                  </a:lnTo>
                  <a:cubicBezTo>
                    <a:pt x="9716" y="6870"/>
                    <a:pt x="9716" y="6859"/>
                    <a:pt x="9704" y="6835"/>
                  </a:cubicBezTo>
                  <a:lnTo>
                    <a:pt x="8585" y="4715"/>
                  </a:lnTo>
                  <a:cubicBezTo>
                    <a:pt x="8550" y="4663"/>
                    <a:pt x="8496" y="4630"/>
                    <a:pt x="8432" y="4630"/>
                  </a:cubicBezTo>
                  <a:cubicBezTo>
                    <a:pt x="8409" y="4630"/>
                    <a:pt x="8384" y="4634"/>
                    <a:pt x="8359" y="4644"/>
                  </a:cubicBezTo>
                  <a:cubicBezTo>
                    <a:pt x="8287" y="4692"/>
                    <a:pt x="8252" y="4775"/>
                    <a:pt x="8287" y="4870"/>
                  </a:cubicBezTo>
                  <a:lnTo>
                    <a:pt x="8621" y="5489"/>
                  </a:lnTo>
                  <a:cubicBezTo>
                    <a:pt x="7990" y="5787"/>
                    <a:pt x="7323" y="5978"/>
                    <a:pt x="6680" y="6037"/>
                  </a:cubicBezTo>
                  <a:cubicBezTo>
                    <a:pt x="6482" y="6061"/>
                    <a:pt x="6287" y="6073"/>
                    <a:pt x="6097" y="6073"/>
                  </a:cubicBezTo>
                  <a:cubicBezTo>
                    <a:pt x="5635" y="6073"/>
                    <a:pt x="5202" y="6002"/>
                    <a:pt x="4823" y="5858"/>
                  </a:cubicBezTo>
                  <a:lnTo>
                    <a:pt x="4894" y="5442"/>
                  </a:lnTo>
                  <a:cubicBezTo>
                    <a:pt x="4906" y="5358"/>
                    <a:pt x="4846" y="5263"/>
                    <a:pt x="4763" y="5251"/>
                  </a:cubicBezTo>
                  <a:cubicBezTo>
                    <a:pt x="4755" y="5250"/>
                    <a:pt x="4747" y="5250"/>
                    <a:pt x="4739" y="5250"/>
                  </a:cubicBezTo>
                  <a:cubicBezTo>
                    <a:pt x="4654" y="5250"/>
                    <a:pt x="4583" y="5306"/>
                    <a:pt x="4573" y="5382"/>
                  </a:cubicBezTo>
                  <a:lnTo>
                    <a:pt x="4120" y="7954"/>
                  </a:lnTo>
                  <a:cubicBezTo>
                    <a:pt x="4108" y="8002"/>
                    <a:pt x="4096" y="8061"/>
                    <a:pt x="4061" y="8109"/>
                  </a:cubicBezTo>
                  <a:lnTo>
                    <a:pt x="3823" y="8454"/>
                  </a:lnTo>
                  <a:lnTo>
                    <a:pt x="3096" y="8454"/>
                  </a:lnTo>
                  <a:lnTo>
                    <a:pt x="3144" y="8335"/>
                  </a:lnTo>
                  <a:cubicBezTo>
                    <a:pt x="3156" y="8275"/>
                    <a:pt x="3215" y="8228"/>
                    <a:pt x="3275" y="8216"/>
                  </a:cubicBezTo>
                  <a:lnTo>
                    <a:pt x="3775" y="8073"/>
                  </a:lnTo>
                  <a:cubicBezTo>
                    <a:pt x="3858" y="8061"/>
                    <a:pt x="3894" y="7990"/>
                    <a:pt x="3894" y="7918"/>
                  </a:cubicBezTo>
                  <a:lnTo>
                    <a:pt x="3882" y="5656"/>
                  </a:lnTo>
                  <a:cubicBezTo>
                    <a:pt x="3882" y="5597"/>
                    <a:pt x="3846" y="5549"/>
                    <a:pt x="3811" y="5525"/>
                  </a:cubicBezTo>
                  <a:cubicBezTo>
                    <a:pt x="3787" y="5525"/>
                    <a:pt x="2810" y="4930"/>
                    <a:pt x="2096" y="3953"/>
                  </a:cubicBezTo>
                  <a:cubicBezTo>
                    <a:pt x="2382" y="3870"/>
                    <a:pt x="2584" y="3739"/>
                    <a:pt x="2727" y="3584"/>
                  </a:cubicBezTo>
                  <a:cubicBezTo>
                    <a:pt x="2882" y="3382"/>
                    <a:pt x="2858" y="3191"/>
                    <a:pt x="2846" y="3180"/>
                  </a:cubicBezTo>
                  <a:cubicBezTo>
                    <a:pt x="2826" y="3109"/>
                    <a:pt x="2763" y="3055"/>
                    <a:pt x="2686" y="3055"/>
                  </a:cubicBezTo>
                  <a:cubicBezTo>
                    <a:pt x="2672" y="3055"/>
                    <a:pt x="2658" y="3057"/>
                    <a:pt x="2644" y="3060"/>
                  </a:cubicBezTo>
                  <a:cubicBezTo>
                    <a:pt x="2560" y="3084"/>
                    <a:pt x="2501" y="3168"/>
                    <a:pt x="2525" y="3263"/>
                  </a:cubicBezTo>
                  <a:cubicBezTo>
                    <a:pt x="2525" y="3263"/>
                    <a:pt x="2525" y="3311"/>
                    <a:pt x="2465" y="3394"/>
                  </a:cubicBezTo>
                  <a:cubicBezTo>
                    <a:pt x="2334" y="3561"/>
                    <a:pt x="1929" y="3822"/>
                    <a:pt x="608" y="3858"/>
                  </a:cubicBezTo>
                  <a:cubicBezTo>
                    <a:pt x="524" y="3858"/>
                    <a:pt x="441" y="3799"/>
                    <a:pt x="429" y="3715"/>
                  </a:cubicBezTo>
                  <a:lnTo>
                    <a:pt x="358" y="3418"/>
                  </a:lnTo>
                  <a:cubicBezTo>
                    <a:pt x="346" y="3358"/>
                    <a:pt x="358" y="3299"/>
                    <a:pt x="405" y="3239"/>
                  </a:cubicBezTo>
                  <a:lnTo>
                    <a:pt x="1632" y="1929"/>
                  </a:lnTo>
                  <a:cubicBezTo>
                    <a:pt x="1787" y="2025"/>
                    <a:pt x="1953" y="2096"/>
                    <a:pt x="2120" y="2144"/>
                  </a:cubicBezTo>
                  <a:cubicBezTo>
                    <a:pt x="2133" y="2147"/>
                    <a:pt x="2145" y="2148"/>
                    <a:pt x="2158" y="2148"/>
                  </a:cubicBezTo>
                  <a:cubicBezTo>
                    <a:pt x="2191" y="2148"/>
                    <a:pt x="2222" y="2137"/>
                    <a:pt x="2239" y="2120"/>
                  </a:cubicBezTo>
                  <a:cubicBezTo>
                    <a:pt x="2263" y="2108"/>
                    <a:pt x="2584" y="1929"/>
                    <a:pt x="2703" y="1513"/>
                  </a:cubicBezTo>
                  <a:close/>
                  <a:moveTo>
                    <a:pt x="1239" y="1"/>
                  </a:moveTo>
                  <a:cubicBezTo>
                    <a:pt x="1156" y="1"/>
                    <a:pt x="1084" y="48"/>
                    <a:pt x="1072" y="108"/>
                  </a:cubicBezTo>
                  <a:cubicBezTo>
                    <a:pt x="1060" y="132"/>
                    <a:pt x="834" y="822"/>
                    <a:pt x="1156" y="1417"/>
                  </a:cubicBezTo>
                  <a:cubicBezTo>
                    <a:pt x="1215" y="1536"/>
                    <a:pt x="1298" y="1620"/>
                    <a:pt x="1382" y="1715"/>
                  </a:cubicBezTo>
                  <a:lnTo>
                    <a:pt x="167" y="3001"/>
                  </a:lnTo>
                  <a:cubicBezTo>
                    <a:pt x="48" y="3144"/>
                    <a:pt x="1" y="3322"/>
                    <a:pt x="48" y="3477"/>
                  </a:cubicBezTo>
                  <a:lnTo>
                    <a:pt x="120" y="3775"/>
                  </a:lnTo>
                  <a:cubicBezTo>
                    <a:pt x="179" y="4001"/>
                    <a:pt x="370" y="4156"/>
                    <a:pt x="608" y="4156"/>
                  </a:cubicBezTo>
                  <a:lnTo>
                    <a:pt x="620" y="4156"/>
                  </a:lnTo>
                  <a:cubicBezTo>
                    <a:pt x="1072" y="4132"/>
                    <a:pt x="1453" y="4108"/>
                    <a:pt x="1787" y="4049"/>
                  </a:cubicBezTo>
                  <a:cubicBezTo>
                    <a:pt x="2441" y="4989"/>
                    <a:pt x="3322" y="5585"/>
                    <a:pt x="3584" y="5739"/>
                  </a:cubicBezTo>
                  <a:lnTo>
                    <a:pt x="3596" y="7799"/>
                  </a:lnTo>
                  <a:lnTo>
                    <a:pt x="3215" y="7882"/>
                  </a:lnTo>
                  <a:cubicBezTo>
                    <a:pt x="3049" y="7930"/>
                    <a:pt x="2918" y="8049"/>
                    <a:pt x="2858" y="8216"/>
                  </a:cubicBezTo>
                  <a:lnTo>
                    <a:pt x="2739" y="8561"/>
                  </a:lnTo>
                  <a:cubicBezTo>
                    <a:pt x="2727" y="8597"/>
                    <a:pt x="2727" y="8656"/>
                    <a:pt x="2751" y="8704"/>
                  </a:cubicBezTo>
                  <a:cubicBezTo>
                    <a:pt x="2787" y="8752"/>
                    <a:pt x="2822" y="8775"/>
                    <a:pt x="2882" y="8775"/>
                  </a:cubicBezTo>
                  <a:lnTo>
                    <a:pt x="3930" y="8775"/>
                  </a:lnTo>
                  <a:cubicBezTo>
                    <a:pt x="3989" y="8775"/>
                    <a:pt x="4037" y="8752"/>
                    <a:pt x="4061" y="8704"/>
                  </a:cubicBezTo>
                  <a:lnTo>
                    <a:pt x="4346" y="8287"/>
                  </a:lnTo>
                  <a:cubicBezTo>
                    <a:pt x="4406" y="8204"/>
                    <a:pt x="4430" y="8109"/>
                    <a:pt x="4454" y="8025"/>
                  </a:cubicBezTo>
                  <a:lnTo>
                    <a:pt x="4763" y="6180"/>
                  </a:lnTo>
                  <a:cubicBezTo>
                    <a:pt x="5192" y="6323"/>
                    <a:pt x="5656" y="6394"/>
                    <a:pt x="6144" y="6394"/>
                  </a:cubicBezTo>
                  <a:cubicBezTo>
                    <a:pt x="6990" y="6394"/>
                    <a:pt x="7906" y="6192"/>
                    <a:pt x="8764" y="5775"/>
                  </a:cubicBezTo>
                  <a:lnTo>
                    <a:pt x="9395" y="6954"/>
                  </a:lnTo>
                  <a:lnTo>
                    <a:pt x="9395" y="7799"/>
                  </a:lnTo>
                  <a:lnTo>
                    <a:pt x="9073" y="7918"/>
                  </a:lnTo>
                  <a:cubicBezTo>
                    <a:pt x="8930" y="7966"/>
                    <a:pt x="8811" y="8085"/>
                    <a:pt x="8764" y="8228"/>
                  </a:cubicBezTo>
                  <a:lnTo>
                    <a:pt x="8645" y="8585"/>
                  </a:lnTo>
                  <a:cubicBezTo>
                    <a:pt x="8633" y="8633"/>
                    <a:pt x="8633" y="8692"/>
                    <a:pt x="8656" y="8740"/>
                  </a:cubicBezTo>
                  <a:cubicBezTo>
                    <a:pt x="8692" y="8775"/>
                    <a:pt x="8740" y="8811"/>
                    <a:pt x="8799" y="8811"/>
                  </a:cubicBezTo>
                  <a:lnTo>
                    <a:pt x="9835" y="8811"/>
                  </a:lnTo>
                  <a:cubicBezTo>
                    <a:pt x="9895" y="8811"/>
                    <a:pt x="9954" y="8764"/>
                    <a:pt x="9990" y="8704"/>
                  </a:cubicBezTo>
                  <a:lnTo>
                    <a:pt x="10252" y="8061"/>
                  </a:lnTo>
                  <a:cubicBezTo>
                    <a:pt x="10311" y="7930"/>
                    <a:pt x="10347" y="7799"/>
                    <a:pt x="10347" y="7668"/>
                  </a:cubicBezTo>
                  <a:lnTo>
                    <a:pt x="10347" y="6394"/>
                  </a:lnTo>
                  <a:cubicBezTo>
                    <a:pt x="10347" y="6370"/>
                    <a:pt x="10347" y="6359"/>
                    <a:pt x="10323" y="6335"/>
                  </a:cubicBezTo>
                  <a:cubicBezTo>
                    <a:pt x="10323" y="6335"/>
                    <a:pt x="10002" y="5597"/>
                    <a:pt x="10002" y="4954"/>
                  </a:cubicBezTo>
                  <a:cubicBezTo>
                    <a:pt x="10002" y="4704"/>
                    <a:pt x="10073" y="4537"/>
                    <a:pt x="10145" y="4346"/>
                  </a:cubicBezTo>
                  <a:cubicBezTo>
                    <a:pt x="10252" y="4096"/>
                    <a:pt x="10371" y="3811"/>
                    <a:pt x="10347" y="3322"/>
                  </a:cubicBezTo>
                  <a:cubicBezTo>
                    <a:pt x="10323" y="3096"/>
                    <a:pt x="10240" y="2739"/>
                    <a:pt x="10026" y="2394"/>
                  </a:cubicBezTo>
                  <a:lnTo>
                    <a:pt x="10026" y="2394"/>
                  </a:lnTo>
                  <a:cubicBezTo>
                    <a:pt x="10109" y="2441"/>
                    <a:pt x="10192" y="2501"/>
                    <a:pt x="10264" y="2584"/>
                  </a:cubicBezTo>
                  <a:cubicBezTo>
                    <a:pt x="10645" y="2989"/>
                    <a:pt x="10716" y="3656"/>
                    <a:pt x="10466" y="4394"/>
                  </a:cubicBezTo>
                  <a:cubicBezTo>
                    <a:pt x="10133" y="5346"/>
                    <a:pt x="10716" y="6132"/>
                    <a:pt x="10740" y="6156"/>
                  </a:cubicBezTo>
                  <a:cubicBezTo>
                    <a:pt x="10776" y="6204"/>
                    <a:pt x="10823" y="6216"/>
                    <a:pt x="10883" y="6216"/>
                  </a:cubicBezTo>
                  <a:cubicBezTo>
                    <a:pt x="10907" y="6216"/>
                    <a:pt x="10954" y="6204"/>
                    <a:pt x="10978" y="6192"/>
                  </a:cubicBezTo>
                  <a:cubicBezTo>
                    <a:pt x="11062" y="6120"/>
                    <a:pt x="11073" y="6013"/>
                    <a:pt x="11026" y="5942"/>
                  </a:cubicBezTo>
                  <a:cubicBezTo>
                    <a:pt x="11026" y="5942"/>
                    <a:pt x="10526" y="5263"/>
                    <a:pt x="10788" y="4465"/>
                  </a:cubicBezTo>
                  <a:cubicBezTo>
                    <a:pt x="11085" y="3620"/>
                    <a:pt x="10978" y="2846"/>
                    <a:pt x="10538" y="2334"/>
                  </a:cubicBezTo>
                  <a:cubicBezTo>
                    <a:pt x="10322" y="2108"/>
                    <a:pt x="10058" y="1960"/>
                    <a:pt x="9825" y="1960"/>
                  </a:cubicBezTo>
                  <a:cubicBezTo>
                    <a:pt x="9800" y="1960"/>
                    <a:pt x="9776" y="1962"/>
                    <a:pt x="9752" y="1965"/>
                  </a:cubicBezTo>
                  <a:cubicBezTo>
                    <a:pt x="9585" y="1810"/>
                    <a:pt x="9395" y="1679"/>
                    <a:pt x="9157" y="1608"/>
                  </a:cubicBezTo>
                  <a:cubicBezTo>
                    <a:pt x="8917" y="1531"/>
                    <a:pt x="8666" y="1503"/>
                    <a:pt x="8402" y="1503"/>
                  </a:cubicBezTo>
                  <a:cubicBezTo>
                    <a:pt x="8051" y="1503"/>
                    <a:pt x="7677" y="1553"/>
                    <a:pt x="7275" y="1608"/>
                  </a:cubicBezTo>
                  <a:cubicBezTo>
                    <a:pt x="6773" y="1678"/>
                    <a:pt x="6202" y="1756"/>
                    <a:pt x="5537" y="1756"/>
                  </a:cubicBezTo>
                  <a:cubicBezTo>
                    <a:pt x="5067" y="1756"/>
                    <a:pt x="4550" y="1716"/>
                    <a:pt x="3977" y="1608"/>
                  </a:cubicBezTo>
                  <a:cubicBezTo>
                    <a:pt x="3989" y="1548"/>
                    <a:pt x="3977" y="1489"/>
                    <a:pt x="3930" y="1453"/>
                  </a:cubicBezTo>
                  <a:cubicBezTo>
                    <a:pt x="3882" y="1417"/>
                    <a:pt x="3620" y="1191"/>
                    <a:pt x="2703" y="1191"/>
                  </a:cubicBezTo>
                  <a:cubicBezTo>
                    <a:pt x="2251" y="1191"/>
                    <a:pt x="1501" y="905"/>
                    <a:pt x="1382" y="132"/>
                  </a:cubicBezTo>
                  <a:cubicBezTo>
                    <a:pt x="1370" y="60"/>
                    <a:pt x="1310" y="1"/>
                    <a:pt x="1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2" name="Google Shape;11862;p86"/>
            <p:cNvSpPr/>
            <p:nvPr/>
          </p:nvSpPr>
          <p:spPr>
            <a:xfrm>
              <a:off x="4747693" y="2113682"/>
              <a:ext cx="10688" cy="10688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3" name="Google Shape;11863;p86"/>
          <p:cNvGrpSpPr/>
          <p:nvPr/>
        </p:nvGrpSpPr>
        <p:grpSpPr>
          <a:xfrm>
            <a:off x="1404013" y="2500954"/>
            <a:ext cx="353600" cy="354944"/>
            <a:chOff x="1404013" y="2424754"/>
            <a:chExt cx="353600" cy="354944"/>
          </a:xfrm>
        </p:grpSpPr>
        <p:sp>
          <p:nvSpPr>
            <p:cNvPr id="11864" name="Google Shape;11864;p86"/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5" name="Google Shape;11865;p86"/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6" name="Google Shape;11866;p86"/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7" name="Google Shape;11867;p86"/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8" name="Google Shape;11868;p86"/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9" name="Google Shape;11869;p86"/>
          <p:cNvGrpSpPr/>
          <p:nvPr/>
        </p:nvGrpSpPr>
        <p:grpSpPr>
          <a:xfrm>
            <a:off x="854253" y="2504474"/>
            <a:ext cx="355104" cy="351040"/>
            <a:chOff x="854253" y="2428274"/>
            <a:chExt cx="355104" cy="351040"/>
          </a:xfrm>
        </p:grpSpPr>
        <p:sp>
          <p:nvSpPr>
            <p:cNvPr id="11870" name="Google Shape;11870;p86"/>
            <p:cNvSpPr/>
            <p:nvPr/>
          </p:nvSpPr>
          <p:spPr>
            <a:xfrm>
              <a:off x="854253" y="2428274"/>
              <a:ext cx="355104" cy="351040"/>
            </a:xfrm>
            <a:custGeom>
              <a:avLst/>
              <a:gdLst/>
              <a:ahLst/>
              <a:cxnLst/>
              <a:rect l="l" t="t" r="r" b="b"/>
              <a:pathLst>
                <a:path w="11097" h="10970" extrusionOk="0">
                  <a:moveTo>
                    <a:pt x="2584" y="7660"/>
                  </a:moveTo>
                  <a:cubicBezTo>
                    <a:pt x="2870" y="7660"/>
                    <a:pt x="3132" y="7803"/>
                    <a:pt x="3286" y="8017"/>
                  </a:cubicBezTo>
                  <a:cubicBezTo>
                    <a:pt x="3179" y="8934"/>
                    <a:pt x="2417" y="9124"/>
                    <a:pt x="2370" y="9124"/>
                  </a:cubicBezTo>
                  <a:cubicBezTo>
                    <a:pt x="2286" y="9136"/>
                    <a:pt x="2239" y="9219"/>
                    <a:pt x="2251" y="9315"/>
                  </a:cubicBezTo>
                  <a:cubicBezTo>
                    <a:pt x="2262" y="9386"/>
                    <a:pt x="2346" y="9434"/>
                    <a:pt x="2417" y="9434"/>
                  </a:cubicBezTo>
                  <a:lnTo>
                    <a:pt x="2465" y="9434"/>
                  </a:lnTo>
                  <a:cubicBezTo>
                    <a:pt x="2477" y="9434"/>
                    <a:pt x="2727" y="9374"/>
                    <a:pt x="3001" y="9172"/>
                  </a:cubicBezTo>
                  <a:cubicBezTo>
                    <a:pt x="3144" y="9053"/>
                    <a:pt x="3346" y="8874"/>
                    <a:pt x="3453" y="8600"/>
                  </a:cubicBezTo>
                  <a:lnTo>
                    <a:pt x="3453" y="8600"/>
                  </a:lnTo>
                  <a:cubicBezTo>
                    <a:pt x="3394" y="9350"/>
                    <a:pt x="2774" y="9946"/>
                    <a:pt x="2001" y="9946"/>
                  </a:cubicBezTo>
                  <a:cubicBezTo>
                    <a:pt x="1548" y="9946"/>
                    <a:pt x="1179" y="9565"/>
                    <a:pt x="1179" y="9124"/>
                  </a:cubicBezTo>
                  <a:cubicBezTo>
                    <a:pt x="1179" y="8898"/>
                    <a:pt x="1274" y="8708"/>
                    <a:pt x="1417" y="8541"/>
                  </a:cubicBezTo>
                  <a:lnTo>
                    <a:pt x="2298" y="7660"/>
                  </a:lnTo>
                  <a:close/>
                  <a:moveTo>
                    <a:pt x="6251" y="0"/>
                  </a:moveTo>
                  <a:cubicBezTo>
                    <a:pt x="6168" y="0"/>
                    <a:pt x="6086" y="24"/>
                    <a:pt x="6013" y="76"/>
                  </a:cubicBezTo>
                  <a:cubicBezTo>
                    <a:pt x="5203" y="516"/>
                    <a:pt x="4644" y="1230"/>
                    <a:pt x="4453" y="1504"/>
                  </a:cubicBezTo>
                  <a:lnTo>
                    <a:pt x="4370" y="1457"/>
                  </a:lnTo>
                  <a:cubicBezTo>
                    <a:pt x="4300" y="1423"/>
                    <a:pt x="4225" y="1407"/>
                    <a:pt x="4152" y="1407"/>
                  </a:cubicBezTo>
                  <a:cubicBezTo>
                    <a:pt x="3988" y="1407"/>
                    <a:pt x="3829" y="1487"/>
                    <a:pt x="3739" y="1635"/>
                  </a:cubicBezTo>
                  <a:cubicBezTo>
                    <a:pt x="3132" y="2552"/>
                    <a:pt x="3084" y="3981"/>
                    <a:pt x="3084" y="4207"/>
                  </a:cubicBezTo>
                  <a:cubicBezTo>
                    <a:pt x="3013" y="4397"/>
                    <a:pt x="2941" y="4600"/>
                    <a:pt x="2893" y="4802"/>
                  </a:cubicBezTo>
                  <a:cubicBezTo>
                    <a:pt x="2465" y="4862"/>
                    <a:pt x="1929" y="4993"/>
                    <a:pt x="1417" y="5267"/>
                  </a:cubicBezTo>
                  <a:cubicBezTo>
                    <a:pt x="1000" y="5493"/>
                    <a:pt x="679" y="5755"/>
                    <a:pt x="441" y="6088"/>
                  </a:cubicBezTo>
                  <a:cubicBezTo>
                    <a:pt x="155" y="6481"/>
                    <a:pt x="0" y="6957"/>
                    <a:pt x="0" y="7493"/>
                  </a:cubicBezTo>
                  <a:cubicBezTo>
                    <a:pt x="0" y="7588"/>
                    <a:pt x="84" y="7660"/>
                    <a:pt x="167" y="7660"/>
                  </a:cubicBezTo>
                  <a:lnTo>
                    <a:pt x="1846" y="7660"/>
                  </a:lnTo>
                  <a:lnTo>
                    <a:pt x="1191" y="8315"/>
                  </a:lnTo>
                  <a:cubicBezTo>
                    <a:pt x="977" y="8541"/>
                    <a:pt x="869" y="8827"/>
                    <a:pt x="869" y="9124"/>
                  </a:cubicBezTo>
                  <a:cubicBezTo>
                    <a:pt x="869" y="9743"/>
                    <a:pt x="1369" y="10267"/>
                    <a:pt x="2012" y="10267"/>
                  </a:cubicBezTo>
                  <a:cubicBezTo>
                    <a:pt x="2608" y="10267"/>
                    <a:pt x="3144" y="9970"/>
                    <a:pt x="3477" y="9505"/>
                  </a:cubicBezTo>
                  <a:lnTo>
                    <a:pt x="3477" y="10803"/>
                  </a:lnTo>
                  <a:cubicBezTo>
                    <a:pt x="3477" y="10886"/>
                    <a:pt x="3548" y="10970"/>
                    <a:pt x="3632" y="10970"/>
                  </a:cubicBezTo>
                  <a:cubicBezTo>
                    <a:pt x="3727" y="10970"/>
                    <a:pt x="3798" y="10886"/>
                    <a:pt x="3798" y="10803"/>
                  </a:cubicBezTo>
                  <a:lnTo>
                    <a:pt x="3798" y="8553"/>
                  </a:lnTo>
                  <a:lnTo>
                    <a:pt x="3798" y="8469"/>
                  </a:lnTo>
                  <a:cubicBezTo>
                    <a:pt x="3751" y="7838"/>
                    <a:pt x="3239" y="7362"/>
                    <a:pt x="2608" y="7362"/>
                  </a:cubicBezTo>
                  <a:lnTo>
                    <a:pt x="774" y="7362"/>
                  </a:lnTo>
                  <a:cubicBezTo>
                    <a:pt x="1239" y="7184"/>
                    <a:pt x="2084" y="6993"/>
                    <a:pt x="3655" y="6993"/>
                  </a:cubicBezTo>
                  <a:cubicBezTo>
                    <a:pt x="3739" y="6993"/>
                    <a:pt x="3810" y="6922"/>
                    <a:pt x="3810" y="6826"/>
                  </a:cubicBezTo>
                  <a:cubicBezTo>
                    <a:pt x="3810" y="6743"/>
                    <a:pt x="3739" y="6660"/>
                    <a:pt x="3655" y="6660"/>
                  </a:cubicBezTo>
                  <a:cubicBezTo>
                    <a:pt x="1703" y="6660"/>
                    <a:pt x="774" y="6957"/>
                    <a:pt x="357" y="7184"/>
                  </a:cubicBezTo>
                  <a:cubicBezTo>
                    <a:pt x="453" y="6481"/>
                    <a:pt x="869" y="5933"/>
                    <a:pt x="1572" y="5564"/>
                  </a:cubicBezTo>
                  <a:cubicBezTo>
                    <a:pt x="2239" y="5207"/>
                    <a:pt x="3013" y="5112"/>
                    <a:pt x="3417" y="5088"/>
                  </a:cubicBezTo>
                  <a:cubicBezTo>
                    <a:pt x="3489" y="5088"/>
                    <a:pt x="3560" y="5112"/>
                    <a:pt x="3596" y="5195"/>
                  </a:cubicBezTo>
                  <a:cubicBezTo>
                    <a:pt x="3691" y="5410"/>
                    <a:pt x="3894" y="5826"/>
                    <a:pt x="4013" y="6172"/>
                  </a:cubicBezTo>
                  <a:cubicBezTo>
                    <a:pt x="4032" y="6248"/>
                    <a:pt x="4096" y="6286"/>
                    <a:pt x="4164" y="6286"/>
                  </a:cubicBezTo>
                  <a:cubicBezTo>
                    <a:pt x="4181" y="6286"/>
                    <a:pt x="4198" y="6283"/>
                    <a:pt x="4215" y="6279"/>
                  </a:cubicBezTo>
                  <a:cubicBezTo>
                    <a:pt x="4310" y="6243"/>
                    <a:pt x="4346" y="6160"/>
                    <a:pt x="4322" y="6064"/>
                  </a:cubicBezTo>
                  <a:cubicBezTo>
                    <a:pt x="4203" y="5731"/>
                    <a:pt x="4025" y="5326"/>
                    <a:pt x="3894" y="5040"/>
                  </a:cubicBezTo>
                  <a:cubicBezTo>
                    <a:pt x="3803" y="4860"/>
                    <a:pt x="3627" y="4754"/>
                    <a:pt x="3426" y="4754"/>
                  </a:cubicBezTo>
                  <a:cubicBezTo>
                    <a:pt x="3415" y="4754"/>
                    <a:pt x="3404" y="4754"/>
                    <a:pt x="3394" y="4755"/>
                  </a:cubicBezTo>
                  <a:cubicBezTo>
                    <a:pt x="3358" y="4755"/>
                    <a:pt x="3310" y="4755"/>
                    <a:pt x="3251" y="4778"/>
                  </a:cubicBezTo>
                  <a:cubicBezTo>
                    <a:pt x="3453" y="4005"/>
                    <a:pt x="3906" y="3314"/>
                    <a:pt x="4525" y="2814"/>
                  </a:cubicBezTo>
                  <a:cubicBezTo>
                    <a:pt x="5215" y="2254"/>
                    <a:pt x="6061" y="1957"/>
                    <a:pt x="6942" y="1957"/>
                  </a:cubicBezTo>
                  <a:cubicBezTo>
                    <a:pt x="7585" y="1957"/>
                    <a:pt x="8204" y="2123"/>
                    <a:pt x="8775" y="2421"/>
                  </a:cubicBezTo>
                  <a:cubicBezTo>
                    <a:pt x="8800" y="2437"/>
                    <a:pt x="8828" y="2445"/>
                    <a:pt x="8857" y="2445"/>
                  </a:cubicBezTo>
                  <a:cubicBezTo>
                    <a:pt x="8912" y="2445"/>
                    <a:pt x="8966" y="2416"/>
                    <a:pt x="8989" y="2362"/>
                  </a:cubicBezTo>
                  <a:cubicBezTo>
                    <a:pt x="9037" y="2290"/>
                    <a:pt x="9013" y="2183"/>
                    <a:pt x="8930" y="2147"/>
                  </a:cubicBezTo>
                  <a:cubicBezTo>
                    <a:pt x="8323" y="1814"/>
                    <a:pt x="7644" y="1635"/>
                    <a:pt x="6954" y="1635"/>
                  </a:cubicBezTo>
                  <a:cubicBezTo>
                    <a:pt x="6001" y="1635"/>
                    <a:pt x="5084" y="1969"/>
                    <a:pt x="4334" y="2564"/>
                  </a:cubicBezTo>
                  <a:cubicBezTo>
                    <a:pt x="4013" y="2826"/>
                    <a:pt x="3727" y="3135"/>
                    <a:pt x="3501" y="3481"/>
                  </a:cubicBezTo>
                  <a:cubicBezTo>
                    <a:pt x="3572" y="2981"/>
                    <a:pt x="3727" y="2302"/>
                    <a:pt x="4036" y="1814"/>
                  </a:cubicBezTo>
                  <a:cubicBezTo>
                    <a:pt x="4070" y="1764"/>
                    <a:pt x="4132" y="1743"/>
                    <a:pt x="4191" y="1743"/>
                  </a:cubicBezTo>
                  <a:cubicBezTo>
                    <a:pt x="4216" y="1743"/>
                    <a:pt x="4241" y="1747"/>
                    <a:pt x="4263" y="1754"/>
                  </a:cubicBezTo>
                  <a:lnTo>
                    <a:pt x="4465" y="1850"/>
                  </a:lnTo>
                  <a:cubicBezTo>
                    <a:pt x="4487" y="1856"/>
                    <a:pt x="4508" y="1859"/>
                    <a:pt x="4529" y="1859"/>
                  </a:cubicBezTo>
                  <a:cubicBezTo>
                    <a:pt x="4589" y="1859"/>
                    <a:pt x="4644" y="1834"/>
                    <a:pt x="4679" y="1790"/>
                  </a:cubicBezTo>
                  <a:cubicBezTo>
                    <a:pt x="4679" y="1766"/>
                    <a:pt x="5275" y="861"/>
                    <a:pt x="6215" y="337"/>
                  </a:cubicBezTo>
                  <a:cubicBezTo>
                    <a:pt x="6236" y="324"/>
                    <a:pt x="6261" y="318"/>
                    <a:pt x="6288" y="318"/>
                  </a:cubicBezTo>
                  <a:cubicBezTo>
                    <a:pt x="6307" y="318"/>
                    <a:pt x="6327" y="321"/>
                    <a:pt x="6346" y="326"/>
                  </a:cubicBezTo>
                  <a:cubicBezTo>
                    <a:pt x="6394" y="337"/>
                    <a:pt x="6430" y="373"/>
                    <a:pt x="6465" y="421"/>
                  </a:cubicBezTo>
                  <a:lnTo>
                    <a:pt x="6656" y="802"/>
                  </a:lnTo>
                  <a:cubicBezTo>
                    <a:pt x="6668" y="849"/>
                    <a:pt x="6715" y="873"/>
                    <a:pt x="6751" y="897"/>
                  </a:cubicBezTo>
                  <a:cubicBezTo>
                    <a:pt x="6769" y="901"/>
                    <a:pt x="6784" y="904"/>
                    <a:pt x="6799" y="904"/>
                  </a:cubicBezTo>
                  <a:cubicBezTo>
                    <a:pt x="6825" y="904"/>
                    <a:pt x="6848" y="896"/>
                    <a:pt x="6870" y="873"/>
                  </a:cubicBezTo>
                  <a:cubicBezTo>
                    <a:pt x="6870" y="873"/>
                    <a:pt x="7585" y="504"/>
                    <a:pt x="8513" y="397"/>
                  </a:cubicBezTo>
                  <a:cubicBezTo>
                    <a:pt x="8585" y="397"/>
                    <a:pt x="8644" y="421"/>
                    <a:pt x="8668" y="457"/>
                  </a:cubicBezTo>
                  <a:cubicBezTo>
                    <a:pt x="8716" y="504"/>
                    <a:pt x="8728" y="564"/>
                    <a:pt x="8716" y="623"/>
                  </a:cubicBezTo>
                  <a:lnTo>
                    <a:pt x="8620" y="1052"/>
                  </a:lnTo>
                  <a:cubicBezTo>
                    <a:pt x="8608" y="1099"/>
                    <a:pt x="8620" y="1147"/>
                    <a:pt x="8656" y="1171"/>
                  </a:cubicBezTo>
                  <a:cubicBezTo>
                    <a:pt x="8680" y="1207"/>
                    <a:pt x="8716" y="1230"/>
                    <a:pt x="8751" y="1254"/>
                  </a:cubicBezTo>
                  <a:cubicBezTo>
                    <a:pt x="8775" y="1254"/>
                    <a:pt x="9740" y="1397"/>
                    <a:pt x="10466" y="1933"/>
                  </a:cubicBezTo>
                  <a:cubicBezTo>
                    <a:pt x="10513" y="1969"/>
                    <a:pt x="10537" y="2028"/>
                    <a:pt x="10537" y="2088"/>
                  </a:cubicBezTo>
                  <a:cubicBezTo>
                    <a:pt x="10537" y="2147"/>
                    <a:pt x="10513" y="2207"/>
                    <a:pt x="10466" y="2231"/>
                  </a:cubicBezTo>
                  <a:lnTo>
                    <a:pt x="9751" y="2719"/>
                  </a:lnTo>
                  <a:cubicBezTo>
                    <a:pt x="9680" y="2647"/>
                    <a:pt x="9585" y="2588"/>
                    <a:pt x="9513" y="2516"/>
                  </a:cubicBezTo>
                  <a:cubicBezTo>
                    <a:pt x="9482" y="2491"/>
                    <a:pt x="9445" y="2478"/>
                    <a:pt x="9408" y="2478"/>
                  </a:cubicBezTo>
                  <a:cubicBezTo>
                    <a:pt x="9360" y="2478"/>
                    <a:pt x="9314" y="2500"/>
                    <a:pt x="9287" y="2540"/>
                  </a:cubicBezTo>
                  <a:cubicBezTo>
                    <a:pt x="9228" y="2623"/>
                    <a:pt x="9251" y="2719"/>
                    <a:pt x="9323" y="2766"/>
                  </a:cubicBezTo>
                  <a:cubicBezTo>
                    <a:pt x="10240" y="3493"/>
                    <a:pt x="10764" y="4588"/>
                    <a:pt x="10764" y="5755"/>
                  </a:cubicBezTo>
                  <a:lnTo>
                    <a:pt x="10764" y="10791"/>
                  </a:lnTo>
                  <a:cubicBezTo>
                    <a:pt x="10764" y="10874"/>
                    <a:pt x="10835" y="10958"/>
                    <a:pt x="10930" y="10958"/>
                  </a:cubicBezTo>
                  <a:cubicBezTo>
                    <a:pt x="11014" y="10958"/>
                    <a:pt x="11097" y="10874"/>
                    <a:pt x="11097" y="10791"/>
                  </a:cubicBezTo>
                  <a:lnTo>
                    <a:pt x="11097" y="5755"/>
                  </a:lnTo>
                  <a:cubicBezTo>
                    <a:pt x="11061" y="4707"/>
                    <a:pt x="10668" y="3719"/>
                    <a:pt x="9966" y="2957"/>
                  </a:cubicBezTo>
                  <a:lnTo>
                    <a:pt x="10621" y="2504"/>
                  </a:lnTo>
                  <a:cubicBezTo>
                    <a:pt x="10752" y="2409"/>
                    <a:pt x="10847" y="2242"/>
                    <a:pt x="10847" y="2076"/>
                  </a:cubicBezTo>
                  <a:cubicBezTo>
                    <a:pt x="10847" y="1921"/>
                    <a:pt x="10764" y="1766"/>
                    <a:pt x="10633" y="1659"/>
                  </a:cubicBezTo>
                  <a:cubicBezTo>
                    <a:pt x="10013" y="1219"/>
                    <a:pt x="9275" y="1028"/>
                    <a:pt x="8954" y="945"/>
                  </a:cubicBezTo>
                  <a:lnTo>
                    <a:pt x="9013" y="683"/>
                  </a:lnTo>
                  <a:cubicBezTo>
                    <a:pt x="9037" y="516"/>
                    <a:pt x="9001" y="349"/>
                    <a:pt x="8894" y="230"/>
                  </a:cubicBezTo>
                  <a:cubicBezTo>
                    <a:pt x="8803" y="129"/>
                    <a:pt x="8668" y="70"/>
                    <a:pt x="8526" y="70"/>
                  </a:cubicBezTo>
                  <a:cubicBezTo>
                    <a:pt x="8502" y="70"/>
                    <a:pt x="8478" y="72"/>
                    <a:pt x="8454" y="76"/>
                  </a:cubicBezTo>
                  <a:cubicBezTo>
                    <a:pt x="7704" y="147"/>
                    <a:pt x="7108" y="385"/>
                    <a:pt x="6834" y="516"/>
                  </a:cubicBezTo>
                  <a:lnTo>
                    <a:pt x="6715" y="278"/>
                  </a:lnTo>
                  <a:cubicBezTo>
                    <a:pt x="6656" y="159"/>
                    <a:pt x="6537" y="52"/>
                    <a:pt x="6406" y="28"/>
                  </a:cubicBezTo>
                  <a:cubicBezTo>
                    <a:pt x="6355" y="10"/>
                    <a:pt x="6303" y="0"/>
                    <a:pt x="6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1" name="Google Shape;11871;p86"/>
            <p:cNvSpPr/>
            <p:nvPr/>
          </p:nvSpPr>
          <p:spPr>
            <a:xfrm>
              <a:off x="1003597" y="2557554"/>
              <a:ext cx="49568" cy="60608"/>
            </a:xfrm>
            <a:custGeom>
              <a:avLst/>
              <a:gdLst/>
              <a:ahLst/>
              <a:cxnLst/>
              <a:rect l="l" t="t" r="r" b="b"/>
              <a:pathLst>
                <a:path w="1549" h="1894" extrusionOk="0">
                  <a:moveTo>
                    <a:pt x="774" y="0"/>
                  </a:moveTo>
                  <a:cubicBezTo>
                    <a:pt x="358" y="0"/>
                    <a:pt x="1" y="346"/>
                    <a:pt x="1" y="774"/>
                  </a:cubicBezTo>
                  <a:lnTo>
                    <a:pt x="1" y="1119"/>
                  </a:lnTo>
                  <a:cubicBezTo>
                    <a:pt x="1" y="1536"/>
                    <a:pt x="346" y="1893"/>
                    <a:pt x="774" y="1893"/>
                  </a:cubicBezTo>
                  <a:cubicBezTo>
                    <a:pt x="1203" y="1893"/>
                    <a:pt x="1548" y="1548"/>
                    <a:pt x="1548" y="1119"/>
                  </a:cubicBezTo>
                  <a:lnTo>
                    <a:pt x="1548" y="774"/>
                  </a:lnTo>
                  <a:cubicBezTo>
                    <a:pt x="1548" y="643"/>
                    <a:pt x="1513" y="548"/>
                    <a:pt x="1477" y="441"/>
                  </a:cubicBezTo>
                  <a:cubicBezTo>
                    <a:pt x="1443" y="389"/>
                    <a:pt x="1383" y="350"/>
                    <a:pt x="1322" y="350"/>
                  </a:cubicBezTo>
                  <a:cubicBezTo>
                    <a:pt x="1298" y="350"/>
                    <a:pt x="1274" y="356"/>
                    <a:pt x="1251" y="369"/>
                  </a:cubicBezTo>
                  <a:cubicBezTo>
                    <a:pt x="1179" y="405"/>
                    <a:pt x="1132" y="500"/>
                    <a:pt x="1179" y="584"/>
                  </a:cubicBezTo>
                  <a:cubicBezTo>
                    <a:pt x="1203" y="643"/>
                    <a:pt x="1215" y="703"/>
                    <a:pt x="1215" y="786"/>
                  </a:cubicBezTo>
                  <a:lnTo>
                    <a:pt x="1215" y="1119"/>
                  </a:lnTo>
                  <a:cubicBezTo>
                    <a:pt x="1215" y="1358"/>
                    <a:pt x="1024" y="1572"/>
                    <a:pt x="774" y="1572"/>
                  </a:cubicBezTo>
                  <a:cubicBezTo>
                    <a:pt x="536" y="1572"/>
                    <a:pt x="322" y="1381"/>
                    <a:pt x="322" y="1119"/>
                  </a:cubicBezTo>
                  <a:lnTo>
                    <a:pt x="322" y="786"/>
                  </a:lnTo>
                  <a:cubicBezTo>
                    <a:pt x="322" y="548"/>
                    <a:pt x="524" y="334"/>
                    <a:pt x="774" y="334"/>
                  </a:cubicBezTo>
                  <a:cubicBezTo>
                    <a:pt x="858" y="334"/>
                    <a:pt x="941" y="262"/>
                    <a:pt x="941" y="167"/>
                  </a:cubicBezTo>
                  <a:cubicBezTo>
                    <a:pt x="941" y="84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2" name="Google Shape;11872;p86"/>
          <p:cNvGrpSpPr/>
          <p:nvPr/>
        </p:nvGrpSpPr>
        <p:grpSpPr>
          <a:xfrm>
            <a:off x="6896909" y="2517146"/>
            <a:ext cx="354752" cy="275904"/>
            <a:chOff x="6896909" y="2440946"/>
            <a:chExt cx="354752" cy="275904"/>
          </a:xfrm>
        </p:grpSpPr>
        <p:sp>
          <p:nvSpPr>
            <p:cNvPr id="11873" name="Google Shape;11873;p86"/>
            <p:cNvSpPr/>
            <p:nvPr/>
          </p:nvSpPr>
          <p:spPr>
            <a:xfrm>
              <a:off x="7052365" y="2573938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346"/>
                  </a:moveTo>
                  <a:cubicBezTo>
                    <a:pt x="607" y="346"/>
                    <a:pt x="691" y="429"/>
                    <a:pt x="691" y="524"/>
                  </a:cubicBezTo>
                  <a:cubicBezTo>
                    <a:pt x="691" y="607"/>
                    <a:pt x="607" y="703"/>
                    <a:pt x="512" y="703"/>
                  </a:cubicBezTo>
                  <a:cubicBezTo>
                    <a:pt x="405" y="703"/>
                    <a:pt x="334" y="607"/>
                    <a:pt x="334" y="524"/>
                  </a:cubicBezTo>
                  <a:cubicBezTo>
                    <a:pt x="334" y="429"/>
                    <a:pt x="417" y="346"/>
                    <a:pt x="512" y="346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cubicBezTo>
                    <a:pt x="786" y="1012"/>
                    <a:pt x="1012" y="786"/>
                    <a:pt x="1012" y="500"/>
                  </a:cubicBezTo>
                  <a:cubicBezTo>
                    <a:pt x="1012" y="226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4" name="Google Shape;11874;p86"/>
            <p:cNvSpPr/>
            <p:nvPr/>
          </p:nvSpPr>
          <p:spPr>
            <a:xfrm>
              <a:off x="6896909" y="2440946"/>
              <a:ext cx="354752" cy="275904"/>
            </a:xfrm>
            <a:custGeom>
              <a:avLst/>
              <a:gdLst/>
              <a:ahLst/>
              <a:cxnLst/>
              <a:rect l="l" t="t" r="r" b="b"/>
              <a:pathLst>
                <a:path w="11086" h="8622" extrusionOk="0">
                  <a:moveTo>
                    <a:pt x="3882" y="4847"/>
                  </a:moveTo>
                  <a:cubicBezTo>
                    <a:pt x="3894" y="5049"/>
                    <a:pt x="3953" y="5454"/>
                    <a:pt x="4132" y="5883"/>
                  </a:cubicBezTo>
                  <a:cubicBezTo>
                    <a:pt x="4370" y="6466"/>
                    <a:pt x="4870" y="7192"/>
                    <a:pt x="5930" y="7502"/>
                  </a:cubicBezTo>
                  <a:cubicBezTo>
                    <a:pt x="5942" y="7538"/>
                    <a:pt x="5965" y="7550"/>
                    <a:pt x="5977" y="7585"/>
                  </a:cubicBezTo>
                  <a:cubicBezTo>
                    <a:pt x="4668" y="7585"/>
                    <a:pt x="3441" y="6823"/>
                    <a:pt x="2846" y="5645"/>
                  </a:cubicBezTo>
                  <a:cubicBezTo>
                    <a:pt x="2820" y="5592"/>
                    <a:pt x="2762" y="5559"/>
                    <a:pt x="2700" y="5559"/>
                  </a:cubicBezTo>
                  <a:cubicBezTo>
                    <a:pt x="2677" y="5559"/>
                    <a:pt x="2654" y="5564"/>
                    <a:pt x="2632" y="5573"/>
                  </a:cubicBezTo>
                  <a:cubicBezTo>
                    <a:pt x="2489" y="5597"/>
                    <a:pt x="2465" y="5704"/>
                    <a:pt x="2513" y="5776"/>
                  </a:cubicBezTo>
                  <a:cubicBezTo>
                    <a:pt x="2834" y="6418"/>
                    <a:pt x="3322" y="6942"/>
                    <a:pt x="3941" y="7323"/>
                  </a:cubicBezTo>
                  <a:cubicBezTo>
                    <a:pt x="4275" y="7538"/>
                    <a:pt x="4644" y="7681"/>
                    <a:pt x="5037" y="7788"/>
                  </a:cubicBezTo>
                  <a:cubicBezTo>
                    <a:pt x="4967" y="7792"/>
                    <a:pt x="4898" y="7794"/>
                    <a:pt x="4829" y="7794"/>
                  </a:cubicBezTo>
                  <a:cubicBezTo>
                    <a:pt x="4067" y="7794"/>
                    <a:pt x="3326" y="7554"/>
                    <a:pt x="2715" y="7073"/>
                  </a:cubicBezTo>
                  <a:cubicBezTo>
                    <a:pt x="1989" y="6526"/>
                    <a:pt x="1512" y="5740"/>
                    <a:pt x="1358" y="4847"/>
                  </a:cubicBezTo>
                  <a:lnTo>
                    <a:pt x="2191" y="4847"/>
                  </a:lnTo>
                  <a:cubicBezTo>
                    <a:pt x="2215" y="4918"/>
                    <a:pt x="2227" y="4990"/>
                    <a:pt x="2251" y="5061"/>
                  </a:cubicBezTo>
                  <a:cubicBezTo>
                    <a:pt x="2274" y="5144"/>
                    <a:pt x="2346" y="5180"/>
                    <a:pt x="2417" y="5180"/>
                  </a:cubicBezTo>
                  <a:lnTo>
                    <a:pt x="2465" y="5180"/>
                  </a:lnTo>
                  <a:cubicBezTo>
                    <a:pt x="2548" y="5156"/>
                    <a:pt x="2596" y="5061"/>
                    <a:pt x="2584" y="4990"/>
                  </a:cubicBezTo>
                  <a:cubicBezTo>
                    <a:pt x="2572" y="4942"/>
                    <a:pt x="2548" y="4906"/>
                    <a:pt x="2548" y="4847"/>
                  </a:cubicBezTo>
                  <a:close/>
                  <a:moveTo>
                    <a:pt x="1001" y="4823"/>
                  </a:moveTo>
                  <a:cubicBezTo>
                    <a:pt x="1155" y="5823"/>
                    <a:pt x="1679" y="6704"/>
                    <a:pt x="2489" y="7323"/>
                  </a:cubicBezTo>
                  <a:cubicBezTo>
                    <a:pt x="2953" y="7681"/>
                    <a:pt x="3477" y="7919"/>
                    <a:pt x="4025" y="8026"/>
                  </a:cubicBezTo>
                  <a:cubicBezTo>
                    <a:pt x="3959" y="8030"/>
                    <a:pt x="3893" y="8032"/>
                    <a:pt x="3827" y="8032"/>
                  </a:cubicBezTo>
                  <a:cubicBezTo>
                    <a:pt x="3076" y="8032"/>
                    <a:pt x="2350" y="7782"/>
                    <a:pt x="1715" y="7311"/>
                  </a:cubicBezTo>
                  <a:cubicBezTo>
                    <a:pt x="929" y="6704"/>
                    <a:pt x="441" y="5811"/>
                    <a:pt x="334" y="4823"/>
                  </a:cubicBezTo>
                  <a:close/>
                  <a:moveTo>
                    <a:pt x="6858" y="370"/>
                  </a:moveTo>
                  <a:lnTo>
                    <a:pt x="6858" y="370"/>
                  </a:lnTo>
                  <a:cubicBezTo>
                    <a:pt x="7585" y="572"/>
                    <a:pt x="7823" y="1227"/>
                    <a:pt x="7835" y="1251"/>
                  </a:cubicBezTo>
                  <a:cubicBezTo>
                    <a:pt x="7847" y="1311"/>
                    <a:pt x="7930" y="1358"/>
                    <a:pt x="7989" y="1358"/>
                  </a:cubicBezTo>
                  <a:lnTo>
                    <a:pt x="8168" y="1358"/>
                  </a:lnTo>
                  <a:cubicBezTo>
                    <a:pt x="9609" y="1358"/>
                    <a:pt x="10764" y="2537"/>
                    <a:pt x="10764" y="3966"/>
                  </a:cubicBezTo>
                  <a:cubicBezTo>
                    <a:pt x="10752" y="5335"/>
                    <a:pt x="9835" y="6526"/>
                    <a:pt x="8537" y="6883"/>
                  </a:cubicBezTo>
                  <a:lnTo>
                    <a:pt x="7525" y="7169"/>
                  </a:lnTo>
                  <a:lnTo>
                    <a:pt x="7454" y="6716"/>
                  </a:lnTo>
                  <a:cubicBezTo>
                    <a:pt x="7432" y="6630"/>
                    <a:pt x="7363" y="6583"/>
                    <a:pt x="7280" y="6583"/>
                  </a:cubicBezTo>
                  <a:cubicBezTo>
                    <a:pt x="7270" y="6583"/>
                    <a:pt x="7261" y="6584"/>
                    <a:pt x="7251" y="6585"/>
                  </a:cubicBezTo>
                  <a:cubicBezTo>
                    <a:pt x="7168" y="6597"/>
                    <a:pt x="7108" y="6692"/>
                    <a:pt x="7120" y="6776"/>
                  </a:cubicBezTo>
                  <a:lnTo>
                    <a:pt x="7358" y="8073"/>
                  </a:lnTo>
                  <a:cubicBezTo>
                    <a:pt x="7370" y="8145"/>
                    <a:pt x="7347" y="8204"/>
                    <a:pt x="7287" y="8252"/>
                  </a:cubicBezTo>
                  <a:cubicBezTo>
                    <a:pt x="7255" y="8278"/>
                    <a:pt x="7216" y="8289"/>
                    <a:pt x="7180" y="8289"/>
                  </a:cubicBezTo>
                  <a:cubicBezTo>
                    <a:pt x="7148" y="8289"/>
                    <a:pt x="7119" y="8280"/>
                    <a:pt x="7097" y="8264"/>
                  </a:cubicBezTo>
                  <a:cubicBezTo>
                    <a:pt x="6287" y="7823"/>
                    <a:pt x="6049" y="7061"/>
                    <a:pt x="6049" y="7049"/>
                  </a:cubicBezTo>
                  <a:cubicBezTo>
                    <a:pt x="6030" y="6976"/>
                    <a:pt x="5969" y="6930"/>
                    <a:pt x="5909" y="6930"/>
                  </a:cubicBezTo>
                  <a:cubicBezTo>
                    <a:pt x="5892" y="6930"/>
                    <a:pt x="5874" y="6934"/>
                    <a:pt x="5858" y="6942"/>
                  </a:cubicBezTo>
                  <a:cubicBezTo>
                    <a:pt x="5787" y="6954"/>
                    <a:pt x="5739" y="7026"/>
                    <a:pt x="5739" y="7109"/>
                  </a:cubicBezTo>
                  <a:cubicBezTo>
                    <a:pt x="5108" y="6847"/>
                    <a:pt x="4668" y="6407"/>
                    <a:pt x="4394" y="5764"/>
                  </a:cubicBezTo>
                  <a:cubicBezTo>
                    <a:pt x="4239" y="5395"/>
                    <a:pt x="4191" y="5037"/>
                    <a:pt x="4156" y="4847"/>
                  </a:cubicBezTo>
                  <a:lnTo>
                    <a:pt x="4334" y="4847"/>
                  </a:lnTo>
                  <a:cubicBezTo>
                    <a:pt x="4430" y="4847"/>
                    <a:pt x="4501" y="4763"/>
                    <a:pt x="4501" y="4680"/>
                  </a:cubicBezTo>
                  <a:cubicBezTo>
                    <a:pt x="4501" y="4585"/>
                    <a:pt x="4430" y="4513"/>
                    <a:pt x="4334" y="4513"/>
                  </a:cubicBezTo>
                  <a:lnTo>
                    <a:pt x="334" y="4513"/>
                  </a:lnTo>
                  <a:lnTo>
                    <a:pt x="334" y="4502"/>
                  </a:lnTo>
                  <a:cubicBezTo>
                    <a:pt x="334" y="4204"/>
                    <a:pt x="572" y="3966"/>
                    <a:pt x="870" y="3966"/>
                  </a:cubicBezTo>
                  <a:lnTo>
                    <a:pt x="8418" y="3966"/>
                  </a:lnTo>
                  <a:cubicBezTo>
                    <a:pt x="9025" y="3966"/>
                    <a:pt x="9537" y="3454"/>
                    <a:pt x="9537" y="2847"/>
                  </a:cubicBezTo>
                  <a:cubicBezTo>
                    <a:pt x="9537" y="2239"/>
                    <a:pt x="9025" y="1727"/>
                    <a:pt x="8418" y="1727"/>
                  </a:cubicBezTo>
                  <a:lnTo>
                    <a:pt x="7989" y="1727"/>
                  </a:lnTo>
                  <a:cubicBezTo>
                    <a:pt x="7906" y="1727"/>
                    <a:pt x="7847" y="1775"/>
                    <a:pt x="7835" y="1835"/>
                  </a:cubicBezTo>
                  <a:cubicBezTo>
                    <a:pt x="7835" y="1846"/>
                    <a:pt x="7597" y="2525"/>
                    <a:pt x="6858" y="2716"/>
                  </a:cubicBezTo>
                  <a:cubicBezTo>
                    <a:pt x="6894" y="2573"/>
                    <a:pt x="6930" y="2394"/>
                    <a:pt x="6930" y="2156"/>
                  </a:cubicBezTo>
                  <a:cubicBezTo>
                    <a:pt x="6930" y="1823"/>
                    <a:pt x="7168" y="1704"/>
                    <a:pt x="7180" y="1704"/>
                  </a:cubicBezTo>
                  <a:cubicBezTo>
                    <a:pt x="7239" y="1668"/>
                    <a:pt x="7287" y="1608"/>
                    <a:pt x="7287" y="1549"/>
                  </a:cubicBezTo>
                  <a:cubicBezTo>
                    <a:pt x="7287" y="1489"/>
                    <a:pt x="7251" y="1430"/>
                    <a:pt x="7192" y="1406"/>
                  </a:cubicBezTo>
                  <a:cubicBezTo>
                    <a:pt x="7180" y="1406"/>
                    <a:pt x="6942" y="1287"/>
                    <a:pt x="6942" y="930"/>
                  </a:cubicBezTo>
                  <a:cubicBezTo>
                    <a:pt x="6942" y="692"/>
                    <a:pt x="6918" y="513"/>
                    <a:pt x="6858" y="370"/>
                  </a:cubicBezTo>
                  <a:close/>
                  <a:moveTo>
                    <a:pt x="6406" y="1"/>
                  </a:moveTo>
                  <a:cubicBezTo>
                    <a:pt x="6323" y="1"/>
                    <a:pt x="6239" y="72"/>
                    <a:pt x="6239" y="168"/>
                  </a:cubicBezTo>
                  <a:cubicBezTo>
                    <a:pt x="6239" y="263"/>
                    <a:pt x="6323" y="334"/>
                    <a:pt x="6394" y="334"/>
                  </a:cubicBezTo>
                  <a:cubicBezTo>
                    <a:pt x="6454" y="346"/>
                    <a:pt x="6585" y="465"/>
                    <a:pt x="6585" y="942"/>
                  </a:cubicBezTo>
                  <a:cubicBezTo>
                    <a:pt x="6585" y="1239"/>
                    <a:pt x="6704" y="1430"/>
                    <a:pt x="6823" y="1549"/>
                  </a:cubicBezTo>
                  <a:cubicBezTo>
                    <a:pt x="6704" y="1668"/>
                    <a:pt x="6585" y="1870"/>
                    <a:pt x="6585" y="2168"/>
                  </a:cubicBezTo>
                  <a:cubicBezTo>
                    <a:pt x="6585" y="2644"/>
                    <a:pt x="6454" y="2763"/>
                    <a:pt x="6394" y="2775"/>
                  </a:cubicBezTo>
                  <a:cubicBezTo>
                    <a:pt x="6299" y="2775"/>
                    <a:pt x="6239" y="2847"/>
                    <a:pt x="6239" y="2942"/>
                  </a:cubicBezTo>
                  <a:cubicBezTo>
                    <a:pt x="6239" y="3025"/>
                    <a:pt x="6323" y="3097"/>
                    <a:pt x="6406" y="3097"/>
                  </a:cubicBezTo>
                  <a:cubicBezTo>
                    <a:pt x="7097" y="3097"/>
                    <a:pt x="7525" y="2787"/>
                    <a:pt x="7763" y="2537"/>
                  </a:cubicBezTo>
                  <a:cubicBezTo>
                    <a:pt x="7918" y="2358"/>
                    <a:pt x="8025" y="2180"/>
                    <a:pt x="8073" y="2073"/>
                  </a:cubicBezTo>
                  <a:lnTo>
                    <a:pt x="8406" y="2073"/>
                  </a:lnTo>
                  <a:cubicBezTo>
                    <a:pt x="8835" y="2073"/>
                    <a:pt x="9192" y="2430"/>
                    <a:pt x="9192" y="2858"/>
                  </a:cubicBezTo>
                  <a:cubicBezTo>
                    <a:pt x="9192" y="3299"/>
                    <a:pt x="8835" y="3656"/>
                    <a:pt x="8406" y="3656"/>
                  </a:cubicBezTo>
                  <a:lnTo>
                    <a:pt x="858" y="3656"/>
                  </a:lnTo>
                  <a:cubicBezTo>
                    <a:pt x="381" y="3656"/>
                    <a:pt x="0" y="4037"/>
                    <a:pt x="0" y="4502"/>
                  </a:cubicBezTo>
                  <a:cubicBezTo>
                    <a:pt x="0" y="5716"/>
                    <a:pt x="560" y="6835"/>
                    <a:pt x="1524" y="7561"/>
                  </a:cubicBezTo>
                  <a:cubicBezTo>
                    <a:pt x="2203" y="8085"/>
                    <a:pt x="3025" y="8359"/>
                    <a:pt x="3858" y="8359"/>
                  </a:cubicBezTo>
                  <a:cubicBezTo>
                    <a:pt x="4203" y="8359"/>
                    <a:pt x="4549" y="8312"/>
                    <a:pt x="4894" y="8216"/>
                  </a:cubicBezTo>
                  <a:lnTo>
                    <a:pt x="6120" y="7883"/>
                  </a:lnTo>
                  <a:cubicBezTo>
                    <a:pt x="6299" y="8121"/>
                    <a:pt x="6573" y="8359"/>
                    <a:pt x="6918" y="8562"/>
                  </a:cubicBezTo>
                  <a:cubicBezTo>
                    <a:pt x="6989" y="8609"/>
                    <a:pt x="7073" y="8621"/>
                    <a:pt x="7144" y="8621"/>
                  </a:cubicBezTo>
                  <a:cubicBezTo>
                    <a:pt x="7251" y="8621"/>
                    <a:pt x="7358" y="8597"/>
                    <a:pt x="7442" y="8538"/>
                  </a:cubicBezTo>
                  <a:cubicBezTo>
                    <a:pt x="7608" y="8419"/>
                    <a:pt x="7680" y="8216"/>
                    <a:pt x="7656" y="8026"/>
                  </a:cubicBezTo>
                  <a:lnTo>
                    <a:pt x="7549" y="7490"/>
                  </a:lnTo>
                  <a:lnTo>
                    <a:pt x="8597" y="7204"/>
                  </a:lnTo>
                  <a:cubicBezTo>
                    <a:pt x="10037" y="6811"/>
                    <a:pt x="11049" y="5478"/>
                    <a:pt x="11049" y="3978"/>
                  </a:cubicBezTo>
                  <a:cubicBezTo>
                    <a:pt x="11085" y="2358"/>
                    <a:pt x="9752" y="1037"/>
                    <a:pt x="8132" y="1037"/>
                  </a:cubicBezTo>
                  <a:lnTo>
                    <a:pt x="8073" y="1037"/>
                  </a:lnTo>
                  <a:cubicBezTo>
                    <a:pt x="8025" y="930"/>
                    <a:pt x="7918" y="751"/>
                    <a:pt x="7763" y="572"/>
                  </a:cubicBezTo>
                  <a:cubicBezTo>
                    <a:pt x="7525" y="299"/>
                    <a:pt x="7097" y="1"/>
                    <a:pt x="6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5" name="Google Shape;11875;p86"/>
          <p:cNvSpPr/>
          <p:nvPr/>
        </p:nvSpPr>
        <p:spPr>
          <a:xfrm>
            <a:off x="6347501" y="2524954"/>
            <a:ext cx="354752" cy="330176"/>
          </a:xfrm>
          <a:custGeom>
            <a:avLst/>
            <a:gdLst/>
            <a:ahLst/>
            <a:cxnLst/>
            <a:rect l="l" t="t" r="r" b="b"/>
            <a:pathLst>
              <a:path w="11086" h="10318" extrusionOk="0">
                <a:moveTo>
                  <a:pt x="3811" y="745"/>
                </a:moveTo>
                <a:cubicBezTo>
                  <a:pt x="3906" y="745"/>
                  <a:pt x="3989" y="829"/>
                  <a:pt x="3989" y="924"/>
                </a:cubicBezTo>
                <a:cubicBezTo>
                  <a:pt x="3989" y="1031"/>
                  <a:pt x="3906" y="1102"/>
                  <a:pt x="3811" y="1102"/>
                </a:cubicBezTo>
                <a:cubicBezTo>
                  <a:pt x="3727" y="1102"/>
                  <a:pt x="3632" y="1031"/>
                  <a:pt x="3632" y="924"/>
                </a:cubicBezTo>
                <a:cubicBezTo>
                  <a:pt x="3632" y="817"/>
                  <a:pt x="3727" y="745"/>
                  <a:pt x="3811" y="745"/>
                </a:cubicBezTo>
                <a:close/>
                <a:moveTo>
                  <a:pt x="8742" y="532"/>
                </a:moveTo>
                <a:cubicBezTo>
                  <a:pt x="9296" y="532"/>
                  <a:pt x="9880" y="576"/>
                  <a:pt x="10347" y="709"/>
                </a:cubicBezTo>
                <a:cubicBezTo>
                  <a:pt x="10073" y="924"/>
                  <a:pt x="9657" y="1269"/>
                  <a:pt x="9335" y="1686"/>
                </a:cubicBezTo>
                <a:cubicBezTo>
                  <a:pt x="8847" y="1245"/>
                  <a:pt x="8252" y="876"/>
                  <a:pt x="7561" y="590"/>
                </a:cubicBezTo>
                <a:cubicBezTo>
                  <a:pt x="7890" y="559"/>
                  <a:pt x="8307" y="532"/>
                  <a:pt x="8742" y="532"/>
                </a:cubicBezTo>
                <a:close/>
                <a:moveTo>
                  <a:pt x="4519" y="339"/>
                </a:moveTo>
                <a:cubicBezTo>
                  <a:pt x="5432" y="339"/>
                  <a:pt x="6383" y="508"/>
                  <a:pt x="7240" y="829"/>
                </a:cubicBezTo>
                <a:cubicBezTo>
                  <a:pt x="8252" y="1221"/>
                  <a:pt x="9085" y="1781"/>
                  <a:pt x="9692" y="2507"/>
                </a:cubicBezTo>
                <a:cubicBezTo>
                  <a:pt x="9323" y="2305"/>
                  <a:pt x="8859" y="2114"/>
                  <a:pt x="8335" y="1995"/>
                </a:cubicBezTo>
                <a:cubicBezTo>
                  <a:pt x="8013" y="1722"/>
                  <a:pt x="7668" y="1495"/>
                  <a:pt x="7323" y="1317"/>
                </a:cubicBezTo>
                <a:cubicBezTo>
                  <a:pt x="6740" y="1043"/>
                  <a:pt x="6073" y="817"/>
                  <a:pt x="5311" y="686"/>
                </a:cubicBezTo>
                <a:cubicBezTo>
                  <a:pt x="5298" y="682"/>
                  <a:pt x="5286" y="680"/>
                  <a:pt x="5273" y="680"/>
                </a:cubicBezTo>
                <a:cubicBezTo>
                  <a:pt x="5201" y="680"/>
                  <a:pt x="5130" y="736"/>
                  <a:pt x="5120" y="817"/>
                </a:cubicBezTo>
                <a:cubicBezTo>
                  <a:pt x="5108" y="900"/>
                  <a:pt x="5168" y="995"/>
                  <a:pt x="5251" y="1007"/>
                </a:cubicBezTo>
                <a:cubicBezTo>
                  <a:pt x="5537" y="1055"/>
                  <a:pt x="5787" y="1114"/>
                  <a:pt x="6049" y="1186"/>
                </a:cubicBezTo>
                <a:cubicBezTo>
                  <a:pt x="5966" y="1531"/>
                  <a:pt x="5656" y="1757"/>
                  <a:pt x="5656" y="1757"/>
                </a:cubicBezTo>
                <a:cubicBezTo>
                  <a:pt x="5585" y="1793"/>
                  <a:pt x="5573" y="1900"/>
                  <a:pt x="5608" y="1972"/>
                </a:cubicBezTo>
                <a:cubicBezTo>
                  <a:pt x="5644" y="2019"/>
                  <a:pt x="5704" y="2055"/>
                  <a:pt x="5751" y="2055"/>
                </a:cubicBezTo>
                <a:cubicBezTo>
                  <a:pt x="5775" y="2055"/>
                  <a:pt x="5811" y="2031"/>
                  <a:pt x="5835" y="2019"/>
                </a:cubicBezTo>
                <a:cubicBezTo>
                  <a:pt x="5847" y="2007"/>
                  <a:pt x="6239" y="1733"/>
                  <a:pt x="6359" y="1281"/>
                </a:cubicBezTo>
                <a:cubicBezTo>
                  <a:pt x="6466" y="1305"/>
                  <a:pt x="6561" y="1352"/>
                  <a:pt x="6656" y="1376"/>
                </a:cubicBezTo>
                <a:cubicBezTo>
                  <a:pt x="6644" y="1662"/>
                  <a:pt x="6406" y="1876"/>
                  <a:pt x="6406" y="1888"/>
                </a:cubicBezTo>
                <a:cubicBezTo>
                  <a:pt x="6347" y="1948"/>
                  <a:pt x="6323" y="2055"/>
                  <a:pt x="6382" y="2114"/>
                </a:cubicBezTo>
                <a:cubicBezTo>
                  <a:pt x="6418" y="2138"/>
                  <a:pt x="6466" y="2174"/>
                  <a:pt x="6501" y="2174"/>
                </a:cubicBezTo>
                <a:cubicBezTo>
                  <a:pt x="6549" y="2174"/>
                  <a:pt x="6585" y="2150"/>
                  <a:pt x="6609" y="2126"/>
                </a:cubicBezTo>
                <a:cubicBezTo>
                  <a:pt x="6620" y="2114"/>
                  <a:pt x="6894" y="1876"/>
                  <a:pt x="6954" y="1519"/>
                </a:cubicBezTo>
                <a:cubicBezTo>
                  <a:pt x="7025" y="1543"/>
                  <a:pt x="7085" y="1579"/>
                  <a:pt x="7156" y="1602"/>
                </a:cubicBezTo>
                <a:cubicBezTo>
                  <a:pt x="7192" y="1614"/>
                  <a:pt x="7216" y="1638"/>
                  <a:pt x="7263" y="1650"/>
                </a:cubicBezTo>
                <a:cubicBezTo>
                  <a:pt x="7240" y="1829"/>
                  <a:pt x="7085" y="1972"/>
                  <a:pt x="7085" y="1972"/>
                </a:cubicBezTo>
                <a:cubicBezTo>
                  <a:pt x="7025" y="2031"/>
                  <a:pt x="7013" y="2138"/>
                  <a:pt x="7073" y="2198"/>
                </a:cubicBezTo>
                <a:cubicBezTo>
                  <a:pt x="7097" y="2233"/>
                  <a:pt x="7144" y="2257"/>
                  <a:pt x="7192" y="2257"/>
                </a:cubicBezTo>
                <a:cubicBezTo>
                  <a:pt x="7240" y="2257"/>
                  <a:pt x="7263" y="2245"/>
                  <a:pt x="7299" y="2210"/>
                </a:cubicBezTo>
                <a:cubicBezTo>
                  <a:pt x="7311" y="2198"/>
                  <a:pt x="7478" y="2055"/>
                  <a:pt x="7549" y="1817"/>
                </a:cubicBezTo>
                <a:cubicBezTo>
                  <a:pt x="7740" y="1936"/>
                  <a:pt x="7930" y="2079"/>
                  <a:pt x="8133" y="2245"/>
                </a:cubicBezTo>
                <a:cubicBezTo>
                  <a:pt x="8144" y="2257"/>
                  <a:pt x="8168" y="2269"/>
                  <a:pt x="8204" y="2269"/>
                </a:cubicBezTo>
                <a:cubicBezTo>
                  <a:pt x="9395" y="2543"/>
                  <a:pt x="10216" y="3198"/>
                  <a:pt x="10573" y="3555"/>
                </a:cubicBezTo>
                <a:lnTo>
                  <a:pt x="9621" y="3615"/>
                </a:lnTo>
                <a:cubicBezTo>
                  <a:pt x="9561" y="3615"/>
                  <a:pt x="9514" y="3638"/>
                  <a:pt x="9478" y="3698"/>
                </a:cubicBezTo>
                <a:cubicBezTo>
                  <a:pt x="9454" y="3746"/>
                  <a:pt x="9454" y="3805"/>
                  <a:pt x="9478" y="3865"/>
                </a:cubicBezTo>
                <a:cubicBezTo>
                  <a:pt x="9537" y="3960"/>
                  <a:pt x="9585" y="4055"/>
                  <a:pt x="9645" y="4150"/>
                </a:cubicBezTo>
                <a:cubicBezTo>
                  <a:pt x="9680" y="4210"/>
                  <a:pt x="9740" y="4234"/>
                  <a:pt x="9799" y="4234"/>
                </a:cubicBezTo>
                <a:cubicBezTo>
                  <a:pt x="9823" y="4234"/>
                  <a:pt x="9835" y="4234"/>
                  <a:pt x="9871" y="4222"/>
                </a:cubicBezTo>
                <a:cubicBezTo>
                  <a:pt x="9942" y="4174"/>
                  <a:pt x="9978" y="4091"/>
                  <a:pt x="9942" y="3996"/>
                </a:cubicBezTo>
                <a:cubicBezTo>
                  <a:pt x="9930" y="3972"/>
                  <a:pt x="9918" y="3960"/>
                  <a:pt x="9895" y="3924"/>
                </a:cubicBezTo>
                <a:lnTo>
                  <a:pt x="10466" y="3900"/>
                </a:lnTo>
                <a:cubicBezTo>
                  <a:pt x="10657" y="4436"/>
                  <a:pt x="10752" y="4996"/>
                  <a:pt x="10752" y="5603"/>
                </a:cubicBezTo>
                <a:cubicBezTo>
                  <a:pt x="10752" y="6329"/>
                  <a:pt x="10597" y="6960"/>
                  <a:pt x="10299" y="7484"/>
                </a:cubicBezTo>
                <a:cubicBezTo>
                  <a:pt x="10359" y="7317"/>
                  <a:pt x="10419" y="7163"/>
                  <a:pt x="10454" y="6996"/>
                </a:cubicBezTo>
                <a:cubicBezTo>
                  <a:pt x="10597" y="6282"/>
                  <a:pt x="10526" y="5472"/>
                  <a:pt x="10228" y="4674"/>
                </a:cubicBezTo>
                <a:cubicBezTo>
                  <a:pt x="10201" y="4603"/>
                  <a:pt x="10148" y="4565"/>
                  <a:pt x="10084" y="4565"/>
                </a:cubicBezTo>
                <a:cubicBezTo>
                  <a:pt x="10062" y="4565"/>
                  <a:pt x="10038" y="4570"/>
                  <a:pt x="10014" y="4579"/>
                </a:cubicBezTo>
                <a:cubicBezTo>
                  <a:pt x="9930" y="4615"/>
                  <a:pt x="9883" y="4698"/>
                  <a:pt x="9930" y="4793"/>
                </a:cubicBezTo>
                <a:cubicBezTo>
                  <a:pt x="10216" y="5532"/>
                  <a:pt x="10276" y="6282"/>
                  <a:pt x="10133" y="6936"/>
                </a:cubicBezTo>
                <a:cubicBezTo>
                  <a:pt x="9978" y="7663"/>
                  <a:pt x="9573" y="8270"/>
                  <a:pt x="8906" y="8746"/>
                </a:cubicBezTo>
                <a:cubicBezTo>
                  <a:pt x="8454" y="8972"/>
                  <a:pt x="7966" y="9103"/>
                  <a:pt x="7502" y="9199"/>
                </a:cubicBezTo>
                <a:cubicBezTo>
                  <a:pt x="7621" y="9139"/>
                  <a:pt x="7740" y="9056"/>
                  <a:pt x="7859" y="8996"/>
                </a:cubicBezTo>
                <a:cubicBezTo>
                  <a:pt x="8990" y="8318"/>
                  <a:pt x="9478" y="7353"/>
                  <a:pt x="9287" y="6234"/>
                </a:cubicBezTo>
                <a:cubicBezTo>
                  <a:pt x="9276" y="6055"/>
                  <a:pt x="9228" y="5877"/>
                  <a:pt x="9156" y="5698"/>
                </a:cubicBezTo>
                <a:cubicBezTo>
                  <a:pt x="8930" y="5091"/>
                  <a:pt x="8454" y="4555"/>
                  <a:pt x="7799" y="4138"/>
                </a:cubicBezTo>
                <a:cubicBezTo>
                  <a:pt x="7097" y="3686"/>
                  <a:pt x="6192" y="3400"/>
                  <a:pt x="5192" y="3305"/>
                </a:cubicBezTo>
                <a:cubicBezTo>
                  <a:pt x="3977" y="3186"/>
                  <a:pt x="2572" y="2984"/>
                  <a:pt x="2179" y="2543"/>
                </a:cubicBezTo>
                <a:cubicBezTo>
                  <a:pt x="2509" y="2503"/>
                  <a:pt x="2897" y="2463"/>
                  <a:pt x="3382" y="2463"/>
                </a:cubicBezTo>
                <a:cubicBezTo>
                  <a:pt x="3616" y="2463"/>
                  <a:pt x="3873" y="2472"/>
                  <a:pt x="4156" y="2495"/>
                </a:cubicBezTo>
                <a:cubicBezTo>
                  <a:pt x="4162" y="2496"/>
                  <a:pt x="4168" y="2497"/>
                  <a:pt x="4174" y="2497"/>
                </a:cubicBezTo>
                <a:cubicBezTo>
                  <a:pt x="4251" y="2497"/>
                  <a:pt x="4323" y="2430"/>
                  <a:pt x="4334" y="2353"/>
                </a:cubicBezTo>
                <a:cubicBezTo>
                  <a:pt x="4346" y="2257"/>
                  <a:pt x="4275" y="2186"/>
                  <a:pt x="4180" y="2174"/>
                </a:cubicBezTo>
                <a:cubicBezTo>
                  <a:pt x="3861" y="2140"/>
                  <a:pt x="3573" y="2128"/>
                  <a:pt x="3313" y="2128"/>
                </a:cubicBezTo>
                <a:cubicBezTo>
                  <a:pt x="2834" y="2128"/>
                  <a:pt x="2448" y="2171"/>
                  <a:pt x="2132" y="2210"/>
                </a:cubicBezTo>
                <a:cubicBezTo>
                  <a:pt x="1890" y="2235"/>
                  <a:pt x="1689" y="2261"/>
                  <a:pt x="1516" y="2261"/>
                </a:cubicBezTo>
                <a:cubicBezTo>
                  <a:pt x="1365" y="2261"/>
                  <a:pt x="1236" y="2241"/>
                  <a:pt x="1120" y="2186"/>
                </a:cubicBezTo>
                <a:cubicBezTo>
                  <a:pt x="632" y="1960"/>
                  <a:pt x="346" y="1650"/>
                  <a:pt x="346" y="1471"/>
                </a:cubicBezTo>
                <a:cubicBezTo>
                  <a:pt x="346" y="1436"/>
                  <a:pt x="370" y="1400"/>
                  <a:pt x="417" y="1341"/>
                </a:cubicBezTo>
                <a:cubicBezTo>
                  <a:pt x="644" y="1138"/>
                  <a:pt x="1763" y="829"/>
                  <a:pt x="3334" y="829"/>
                </a:cubicBezTo>
                <a:cubicBezTo>
                  <a:pt x="3322" y="864"/>
                  <a:pt x="3322" y="900"/>
                  <a:pt x="3322" y="936"/>
                </a:cubicBezTo>
                <a:cubicBezTo>
                  <a:pt x="3322" y="1221"/>
                  <a:pt x="3549" y="1436"/>
                  <a:pt x="3822" y="1436"/>
                </a:cubicBezTo>
                <a:cubicBezTo>
                  <a:pt x="4108" y="1436"/>
                  <a:pt x="4334" y="1221"/>
                  <a:pt x="4334" y="936"/>
                </a:cubicBezTo>
                <a:lnTo>
                  <a:pt x="4334" y="876"/>
                </a:lnTo>
                <a:cubicBezTo>
                  <a:pt x="4418" y="876"/>
                  <a:pt x="4501" y="888"/>
                  <a:pt x="4584" y="900"/>
                </a:cubicBezTo>
                <a:lnTo>
                  <a:pt x="4596" y="900"/>
                </a:lnTo>
                <a:cubicBezTo>
                  <a:pt x="4680" y="900"/>
                  <a:pt x="4751" y="840"/>
                  <a:pt x="4763" y="757"/>
                </a:cubicBezTo>
                <a:cubicBezTo>
                  <a:pt x="4775" y="662"/>
                  <a:pt x="4704" y="590"/>
                  <a:pt x="4620" y="579"/>
                </a:cubicBezTo>
                <a:cubicBezTo>
                  <a:pt x="4454" y="567"/>
                  <a:pt x="4299" y="543"/>
                  <a:pt x="4144" y="531"/>
                </a:cubicBezTo>
                <a:cubicBezTo>
                  <a:pt x="4049" y="471"/>
                  <a:pt x="3942" y="424"/>
                  <a:pt x="3822" y="424"/>
                </a:cubicBezTo>
                <a:cubicBezTo>
                  <a:pt x="3727" y="424"/>
                  <a:pt x="3632" y="459"/>
                  <a:pt x="3561" y="507"/>
                </a:cubicBezTo>
                <a:cubicBezTo>
                  <a:pt x="3322" y="507"/>
                  <a:pt x="3084" y="507"/>
                  <a:pt x="2858" y="519"/>
                </a:cubicBezTo>
                <a:cubicBezTo>
                  <a:pt x="3072" y="471"/>
                  <a:pt x="3287" y="448"/>
                  <a:pt x="3513" y="412"/>
                </a:cubicBezTo>
                <a:cubicBezTo>
                  <a:pt x="3838" y="363"/>
                  <a:pt x="4176" y="339"/>
                  <a:pt x="4519" y="339"/>
                </a:cubicBezTo>
                <a:close/>
                <a:moveTo>
                  <a:pt x="8228" y="8306"/>
                </a:moveTo>
                <a:lnTo>
                  <a:pt x="8228" y="8306"/>
                </a:lnTo>
                <a:cubicBezTo>
                  <a:pt x="8085" y="8437"/>
                  <a:pt x="7906" y="8568"/>
                  <a:pt x="7692" y="8687"/>
                </a:cubicBezTo>
                <a:cubicBezTo>
                  <a:pt x="6906" y="9187"/>
                  <a:pt x="6049" y="9365"/>
                  <a:pt x="6025" y="9365"/>
                </a:cubicBezTo>
                <a:cubicBezTo>
                  <a:pt x="6013" y="9365"/>
                  <a:pt x="6001" y="9365"/>
                  <a:pt x="5989" y="9377"/>
                </a:cubicBezTo>
                <a:cubicBezTo>
                  <a:pt x="4977" y="9865"/>
                  <a:pt x="3727" y="9973"/>
                  <a:pt x="2953" y="9984"/>
                </a:cubicBezTo>
                <a:lnTo>
                  <a:pt x="4215" y="9401"/>
                </a:lnTo>
                <a:cubicBezTo>
                  <a:pt x="4275" y="9377"/>
                  <a:pt x="4299" y="9318"/>
                  <a:pt x="4299" y="9258"/>
                </a:cubicBezTo>
                <a:cubicBezTo>
                  <a:pt x="4299" y="9199"/>
                  <a:pt x="4251" y="9139"/>
                  <a:pt x="4215" y="9103"/>
                </a:cubicBezTo>
                <a:lnTo>
                  <a:pt x="2930" y="8532"/>
                </a:lnTo>
                <a:lnTo>
                  <a:pt x="2953" y="8532"/>
                </a:lnTo>
                <a:cubicBezTo>
                  <a:pt x="3692" y="8532"/>
                  <a:pt x="4894" y="8603"/>
                  <a:pt x="5966" y="9020"/>
                </a:cubicBezTo>
                <a:cubicBezTo>
                  <a:pt x="6001" y="9032"/>
                  <a:pt x="6025" y="9032"/>
                  <a:pt x="6061" y="9032"/>
                </a:cubicBezTo>
                <a:cubicBezTo>
                  <a:pt x="7144" y="8853"/>
                  <a:pt x="7811" y="8568"/>
                  <a:pt x="8228" y="8306"/>
                </a:cubicBezTo>
                <a:close/>
                <a:moveTo>
                  <a:pt x="4495" y="1"/>
                </a:moveTo>
                <a:cubicBezTo>
                  <a:pt x="4135" y="1"/>
                  <a:pt x="3780" y="26"/>
                  <a:pt x="3441" y="78"/>
                </a:cubicBezTo>
                <a:cubicBezTo>
                  <a:pt x="2549" y="209"/>
                  <a:pt x="1739" y="388"/>
                  <a:pt x="1167" y="579"/>
                </a:cubicBezTo>
                <a:cubicBezTo>
                  <a:pt x="370" y="852"/>
                  <a:pt x="1" y="1114"/>
                  <a:pt x="1" y="1448"/>
                </a:cubicBezTo>
                <a:cubicBezTo>
                  <a:pt x="1" y="1781"/>
                  <a:pt x="393" y="2186"/>
                  <a:pt x="965" y="2460"/>
                </a:cubicBezTo>
                <a:cubicBezTo>
                  <a:pt x="1151" y="2527"/>
                  <a:pt x="1330" y="2559"/>
                  <a:pt x="1533" y="2559"/>
                </a:cubicBezTo>
                <a:cubicBezTo>
                  <a:pt x="1617" y="2559"/>
                  <a:pt x="1705" y="2553"/>
                  <a:pt x="1798" y="2543"/>
                </a:cubicBezTo>
                <a:cubicBezTo>
                  <a:pt x="1953" y="2829"/>
                  <a:pt x="2275" y="3031"/>
                  <a:pt x="2846" y="3210"/>
                </a:cubicBezTo>
                <a:cubicBezTo>
                  <a:pt x="3382" y="3376"/>
                  <a:pt x="4108" y="3496"/>
                  <a:pt x="5168" y="3603"/>
                </a:cubicBezTo>
                <a:cubicBezTo>
                  <a:pt x="6120" y="3686"/>
                  <a:pt x="6966" y="3972"/>
                  <a:pt x="7632" y="4389"/>
                </a:cubicBezTo>
                <a:cubicBezTo>
                  <a:pt x="8252" y="4781"/>
                  <a:pt x="8668" y="5258"/>
                  <a:pt x="8871" y="5793"/>
                </a:cubicBezTo>
                <a:cubicBezTo>
                  <a:pt x="9121" y="6484"/>
                  <a:pt x="8978" y="7186"/>
                  <a:pt x="8430" y="7770"/>
                </a:cubicBezTo>
                <a:cubicBezTo>
                  <a:pt x="7894" y="8329"/>
                  <a:pt x="6728" y="8603"/>
                  <a:pt x="6061" y="8722"/>
                </a:cubicBezTo>
                <a:cubicBezTo>
                  <a:pt x="4959" y="8297"/>
                  <a:pt x="3741" y="8216"/>
                  <a:pt x="2985" y="8216"/>
                </a:cubicBezTo>
                <a:cubicBezTo>
                  <a:pt x="2557" y="8216"/>
                  <a:pt x="2277" y="8242"/>
                  <a:pt x="2251" y="8246"/>
                </a:cubicBezTo>
                <a:cubicBezTo>
                  <a:pt x="2179" y="8246"/>
                  <a:pt x="2120" y="8306"/>
                  <a:pt x="2096" y="8377"/>
                </a:cubicBezTo>
                <a:cubicBezTo>
                  <a:pt x="2084" y="8449"/>
                  <a:pt x="2132" y="8532"/>
                  <a:pt x="2191" y="8556"/>
                </a:cubicBezTo>
                <a:lnTo>
                  <a:pt x="3763" y="9270"/>
                </a:lnTo>
                <a:lnTo>
                  <a:pt x="2191" y="9984"/>
                </a:lnTo>
                <a:cubicBezTo>
                  <a:pt x="2120" y="10020"/>
                  <a:pt x="2084" y="10092"/>
                  <a:pt x="2096" y="10163"/>
                </a:cubicBezTo>
                <a:cubicBezTo>
                  <a:pt x="2120" y="10234"/>
                  <a:pt x="2179" y="10294"/>
                  <a:pt x="2251" y="10294"/>
                </a:cubicBezTo>
                <a:cubicBezTo>
                  <a:pt x="2275" y="10294"/>
                  <a:pt x="2513" y="10318"/>
                  <a:pt x="2870" y="10318"/>
                </a:cubicBezTo>
                <a:cubicBezTo>
                  <a:pt x="3644" y="10318"/>
                  <a:pt x="5001" y="10223"/>
                  <a:pt x="6120" y="9687"/>
                </a:cubicBezTo>
                <a:cubicBezTo>
                  <a:pt x="6847" y="9627"/>
                  <a:pt x="8073" y="9544"/>
                  <a:pt x="9109" y="9008"/>
                </a:cubicBezTo>
                <a:cubicBezTo>
                  <a:pt x="10419" y="8329"/>
                  <a:pt x="11085" y="7186"/>
                  <a:pt x="11085" y="5615"/>
                </a:cubicBezTo>
                <a:cubicBezTo>
                  <a:pt x="11085" y="4996"/>
                  <a:pt x="11002" y="4424"/>
                  <a:pt x="10823" y="3865"/>
                </a:cubicBezTo>
                <a:lnTo>
                  <a:pt x="10931" y="3853"/>
                </a:lnTo>
                <a:cubicBezTo>
                  <a:pt x="10990" y="3853"/>
                  <a:pt x="11050" y="3805"/>
                  <a:pt x="11061" y="3769"/>
                </a:cubicBezTo>
                <a:cubicBezTo>
                  <a:pt x="11085" y="3710"/>
                  <a:pt x="11073" y="3650"/>
                  <a:pt x="11050" y="3603"/>
                </a:cubicBezTo>
                <a:cubicBezTo>
                  <a:pt x="11026" y="3567"/>
                  <a:pt x="10811" y="3305"/>
                  <a:pt x="10407" y="2972"/>
                </a:cubicBezTo>
                <a:cubicBezTo>
                  <a:pt x="10180" y="2591"/>
                  <a:pt x="9895" y="2233"/>
                  <a:pt x="9573" y="1900"/>
                </a:cubicBezTo>
                <a:cubicBezTo>
                  <a:pt x="10038" y="1293"/>
                  <a:pt x="10764" y="805"/>
                  <a:pt x="10776" y="805"/>
                </a:cubicBezTo>
                <a:cubicBezTo>
                  <a:pt x="10823" y="769"/>
                  <a:pt x="10847" y="709"/>
                  <a:pt x="10847" y="650"/>
                </a:cubicBezTo>
                <a:cubicBezTo>
                  <a:pt x="10847" y="590"/>
                  <a:pt x="10811" y="555"/>
                  <a:pt x="10752" y="519"/>
                </a:cubicBezTo>
                <a:cubicBezTo>
                  <a:pt x="10279" y="318"/>
                  <a:pt x="9629" y="210"/>
                  <a:pt x="8778" y="210"/>
                </a:cubicBezTo>
                <a:cubicBezTo>
                  <a:pt x="8622" y="210"/>
                  <a:pt x="8458" y="214"/>
                  <a:pt x="8287" y="221"/>
                </a:cubicBezTo>
                <a:cubicBezTo>
                  <a:pt x="7597" y="257"/>
                  <a:pt x="7025" y="328"/>
                  <a:pt x="6882" y="352"/>
                </a:cubicBezTo>
                <a:cubicBezTo>
                  <a:pt x="6113" y="123"/>
                  <a:pt x="5288" y="1"/>
                  <a:pt x="449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76" name="Google Shape;11876;p86"/>
          <p:cNvGrpSpPr/>
          <p:nvPr/>
        </p:nvGrpSpPr>
        <p:grpSpPr>
          <a:xfrm>
            <a:off x="5265069" y="2500954"/>
            <a:ext cx="321984" cy="354560"/>
            <a:chOff x="5265069" y="2424754"/>
            <a:chExt cx="321984" cy="354560"/>
          </a:xfrm>
        </p:grpSpPr>
        <p:sp>
          <p:nvSpPr>
            <p:cNvPr id="11877" name="Google Shape;11877;p86"/>
            <p:cNvSpPr/>
            <p:nvPr/>
          </p:nvSpPr>
          <p:spPr>
            <a:xfrm>
              <a:off x="5265069" y="2424754"/>
              <a:ext cx="321984" cy="354560"/>
            </a:xfrm>
            <a:custGeom>
              <a:avLst/>
              <a:gdLst/>
              <a:ahLst/>
              <a:cxnLst/>
              <a:rect l="l" t="t" r="r" b="b"/>
              <a:pathLst>
                <a:path w="10062" h="11080" extrusionOk="0">
                  <a:moveTo>
                    <a:pt x="8199" y="510"/>
                  </a:moveTo>
                  <a:cubicBezTo>
                    <a:pt x="8465" y="510"/>
                    <a:pt x="8769" y="527"/>
                    <a:pt x="9109" y="567"/>
                  </a:cubicBezTo>
                  <a:cubicBezTo>
                    <a:pt x="9169" y="590"/>
                    <a:pt x="9228" y="614"/>
                    <a:pt x="9252" y="674"/>
                  </a:cubicBezTo>
                  <a:cubicBezTo>
                    <a:pt x="9288" y="733"/>
                    <a:pt x="9288" y="793"/>
                    <a:pt x="9240" y="852"/>
                  </a:cubicBezTo>
                  <a:lnTo>
                    <a:pt x="8752" y="1686"/>
                  </a:lnTo>
                  <a:lnTo>
                    <a:pt x="8526" y="1459"/>
                  </a:lnTo>
                  <a:cubicBezTo>
                    <a:pt x="8169" y="1102"/>
                    <a:pt x="7752" y="805"/>
                    <a:pt x="7323" y="590"/>
                  </a:cubicBezTo>
                  <a:cubicBezTo>
                    <a:pt x="7537" y="542"/>
                    <a:pt x="7832" y="510"/>
                    <a:pt x="8199" y="510"/>
                  </a:cubicBezTo>
                  <a:close/>
                  <a:moveTo>
                    <a:pt x="3692" y="3460"/>
                  </a:moveTo>
                  <a:cubicBezTo>
                    <a:pt x="3728" y="3472"/>
                    <a:pt x="3775" y="3484"/>
                    <a:pt x="3811" y="3531"/>
                  </a:cubicBezTo>
                  <a:cubicBezTo>
                    <a:pt x="3906" y="3698"/>
                    <a:pt x="4025" y="3841"/>
                    <a:pt x="4168" y="3996"/>
                  </a:cubicBezTo>
                  <a:cubicBezTo>
                    <a:pt x="3870" y="4079"/>
                    <a:pt x="3585" y="4234"/>
                    <a:pt x="3204" y="4436"/>
                  </a:cubicBezTo>
                  <a:cubicBezTo>
                    <a:pt x="2803" y="4659"/>
                    <a:pt x="2283" y="4835"/>
                    <a:pt x="1777" y="4835"/>
                  </a:cubicBezTo>
                  <a:cubicBezTo>
                    <a:pt x="1606" y="4835"/>
                    <a:pt x="1437" y="4814"/>
                    <a:pt x="1275" y="4769"/>
                  </a:cubicBezTo>
                  <a:cubicBezTo>
                    <a:pt x="2335" y="4377"/>
                    <a:pt x="3120" y="3829"/>
                    <a:pt x="3537" y="3507"/>
                  </a:cubicBezTo>
                  <a:cubicBezTo>
                    <a:pt x="3585" y="3472"/>
                    <a:pt x="3632" y="3460"/>
                    <a:pt x="3692" y="3460"/>
                  </a:cubicBezTo>
                  <a:close/>
                  <a:moveTo>
                    <a:pt x="5123" y="300"/>
                  </a:moveTo>
                  <a:cubicBezTo>
                    <a:pt x="5187" y="300"/>
                    <a:pt x="5250" y="301"/>
                    <a:pt x="5311" y="305"/>
                  </a:cubicBezTo>
                  <a:cubicBezTo>
                    <a:pt x="6442" y="364"/>
                    <a:pt x="7514" y="852"/>
                    <a:pt x="8335" y="1650"/>
                  </a:cubicBezTo>
                  <a:cubicBezTo>
                    <a:pt x="9157" y="2460"/>
                    <a:pt x="9645" y="3531"/>
                    <a:pt x="9716" y="4662"/>
                  </a:cubicBezTo>
                  <a:cubicBezTo>
                    <a:pt x="9728" y="5365"/>
                    <a:pt x="9645" y="6020"/>
                    <a:pt x="9419" y="6639"/>
                  </a:cubicBezTo>
                  <a:cubicBezTo>
                    <a:pt x="9193" y="7234"/>
                    <a:pt x="8871" y="7770"/>
                    <a:pt x="8442" y="8246"/>
                  </a:cubicBezTo>
                  <a:cubicBezTo>
                    <a:pt x="8002" y="8710"/>
                    <a:pt x="7478" y="9079"/>
                    <a:pt x="6907" y="9353"/>
                  </a:cubicBezTo>
                  <a:cubicBezTo>
                    <a:pt x="6299" y="9615"/>
                    <a:pt x="5656" y="9758"/>
                    <a:pt x="5002" y="9758"/>
                  </a:cubicBezTo>
                  <a:cubicBezTo>
                    <a:pt x="4763" y="9758"/>
                    <a:pt x="4275" y="9734"/>
                    <a:pt x="3835" y="9710"/>
                  </a:cubicBezTo>
                  <a:cubicBezTo>
                    <a:pt x="3811" y="9710"/>
                    <a:pt x="3775" y="9710"/>
                    <a:pt x="3751" y="9722"/>
                  </a:cubicBezTo>
                  <a:lnTo>
                    <a:pt x="2287" y="10520"/>
                  </a:lnTo>
                  <a:cubicBezTo>
                    <a:pt x="2406" y="10306"/>
                    <a:pt x="2608" y="10032"/>
                    <a:pt x="2858" y="9770"/>
                  </a:cubicBezTo>
                  <a:cubicBezTo>
                    <a:pt x="2918" y="9710"/>
                    <a:pt x="2966" y="9603"/>
                    <a:pt x="2966" y="9508"/>
                  </a:cubicBezTo>
                  <a:cubicBezTo>
                    <a:pt x="2966" y="9425"/>
                    <a:pt x="2918" y="9329"/>
                    <a:pt x="2847" y="9270"/>
                  </a:cubicBezTo>
                  <a:cubicBezTo>
                    <a:pt x="2573" y="9056"/>
                    <a:pt x="2382" y="8734"/>
                    <a:pt x="2263" y="8484"/>
                  </a:cubicBezTo>
                  <a:lnTo>
                    <a:pt x="2263" y="8484"/>
                  </a:lnTo>
                  <a:lnTo>
                    <a:pt x="3585" y="9210"/>
                  </a:lnTo>
                  <a:cubicBezTo>
                    <a:pt x="3597" y="9234"/>
                    <a:pt x="3620" y="9234"/>
                    <a:pt x="3644" y="9234"/>
                  </a:cubicBezTo>
                  <a:cubicBezTo>
                    <a:pt x="4037" y="9294"/>
                    <a:pt x="4406" y="9306"/>
                    <a:pt x="4752" y="9306"/>
                  </a:cubicBezTo>
                  <a:cubicBezTo>
                    <a:pt x="5490" y="9306"/>
                    <a:pt x="6145" y="9187"/>
                    <a:pt x="6692" y="8937"/>
                  </a:cubicBezTo>
                  <a:cubicBezTo>
                    <a:pt x="7407" y="8603"/>
                    <a:pt x="7930" y="8067"/>
                    <a:pt x="8228" y="7389"/>
                  </a:cubicBezTo>
                  <a:cubicBezTo>
                    <a:pt x="8538" y="6651"/>
                    <a:pt x="8585" y="5781"/>
                    <a:pt x="8359" y="4900"/>
                  </a:cubicBezTo>
                  <a:cubicBezTo>
                    <a:pt x="8145" y="4067"/>
                    <a:pt x="7680" y="3317"/>
                    <a:pt x="7085" y="2841"/>
                  </a:cubicBezTo>
                  <a:cubicBezTo>
                    <a:pt x="7057" y="2817"/>
                    <a:pt x="7024" y="2807"/>
                    <a:pt x="6991" y="2807"/>
                  </a:cubicBezTo>
                  <a:cubicBezTo>
                    <a:pt x="6939" y="2807"/>
                    <a:pt x="6888" y="2833"/>
                    <a:pt x="6859" y="2876"/>
                  </a:cubicBezTo>
                  <a:cubicBezTo>
                    <a:pt x="6799" y="2948"/>
                    <a:pt x="6811" y="3055"/>
                    <a:pt x="6895" y="3103"/>
                  </a:cubicBezTo>
                  <a:cubicBezTo>
                    <a:pt x="7430" y="3519"/>
                    <a:pt x="7847" y="4210"/>
                    <a:pt x="8050" y="4972"/>
                  </a:cubicBezTo>
                  <a:cubicBezTo>
                    <a:pt x="8264" y="5781"/>
                    <a:pt x="8228" y="6579"/>
                    <a:pt x="7930" y="7246"/>
                  </a:cubicBezTo>
                  <a:cubicBezTo>
                    <a:pt x="7633" y="7948"/>
                    <a:pt x="7085" y="8460"/>
                    <a:pt x="6323" y="8722"/>
                  </a:cubicBezTo>
                  <a:cubicBezTo>
                    <a:pt x="6502" y="8591"/>
                    <a:pt x="6668" y="8425"/>
                    <a:pt x="6811" y="8234"/>
                  </a:cubicBezTo>
                  <a:cubicBezTo>
                    <a:pt x="7323" y="7579"/>
                    <a:pt x="7502" y="6734"/>
                    <a:pt x="7311" y="5912"/>
                  </a:cubicBezTo>
                  <a:cubicBezTo>
                    <a:pt x="7252" y="5698"/>
                    <a:pt x="7168" y="5496"/>
                    <a:pt x="7073" y="5305"/>
                  </a:cubicBezTo>
                  <a:lnTo>
                    <a:pt x="7073" y="5305"/>
                  </a:lnTo>
                  <a:cubicBezTo>
                    <a:pt x="7264" y="5329"/>
                    <a:pt x="7383" y="5329"/>
                    <a:pt x="7395" y="5329"/>
                  </a:cubicBezTo>
                  <a:cubicBezTo>
                    <a:pt x="7466" y="5329"/>
                    <a:pt x="7549" y="5269"/>
                    <a:pt x="7561" y="5198"/>
                  </a:cubicBezTo>
                  <a:cubicBezTo>
                    <a:pt x="7704" y="4436"/>
                    <a:pt x="7264" y="4031"/>
                    <a:pt x="6835" y="3650"/>
                  </a:cubicBezTo>
                  <a:cubicBezTo>
                    <a:pt x="6514" y="3364"/>
                    <a:pt x="6216" y="3103"/>
                    <a:pt x="6097" y="2686"/>
                  </a:cubicBezTo>
                  <a:lnTo>
                    <a:pt x="6097" y="2686"/>
                  </a:lnTo>
                  <a:cubicBezTo>
                    <a:pt x="6180" y="2698"/>
                    <a:pt x="6240" y="2722"/>
                    <a:pt x="6299" y="2757"/>
                  </a:cubicBezTo>
                  <a:cubicBezTo>
                    <a:pt x="6319" y="2763"/>
                    <a:pt x="6339" y="2766"/>
                    <a:pt x="6359" y="2766"/>
                  </a:cubicBezTo>
                  <a:cubicBezTo>
                    <a:pt x="6424" y="2766"/>
                    <a:pt x="6484" y="2735"/>
                    <a:pt x="6502" y="2662"/>
                  </a:cubicBezTo>
                  <a:cubicBezTo>
                    <a:pt x="6537" y="2579"/>
                    <a:pt x="6502" y="2483"/>
                    <a:pt x="6418" y="2460"/>
                  </a:cubicBezTo>
                  <a:cubicBezTo>
                    <a:pt x="6252" y="2400"/>
                    <a:pt x="6085" y="2352"/>
                    <a:pt x="5918" y="2329"/>
                  </a:cubicBezTo>
                  <a:cubicBezTo>
                    <a:pt x="5910" y="2323"/>
                    <a:pt x="5900" y="2321"/>
                    <a:pt x="5890" y="2321"/>
                  </a:cubicBezTo>
                  <a:cubicBezTo>
                    <a:pt x="5856" y="2321"/>
                    <a:pt x="5815" y="2346"/>
                    <a:pt x="5787" y="2364"/>
                  </a:cubicBezTo>
                  <a:cubicBezTo>
                    <a:pt x="5764" y="2400"/>
                    <a:pt x="5728" y="2460"/>
                    <a:pt x="5740" y="2507"/>
                  </a:cubicBezTo>
                  <a:cubicBezTo>
                    <a:pt x="5823" y="3174"/>
                    <a:pt x="6240" y="3555"/>
                    <a:pt x="6621" y="3900"/>
                  </a:cubicBezTo>
                  <a:cubicBezTo>
                    <a:pt x="6990" y="4246"/>
                    <a:pt x="7311" y="4507"/>
                    <a:pt x="7264" y="5008"/>
                  </a:cubicBezTo>
                  <a:cubicBezTo>
                    <a:pt x="6752" y="4960"/>
                    <a:pt x="4990" y="4710"/>
                    <a:pt x="4109" y="3353"/>
                  </a:cubicBezTo>
                  <a:cubicBezTo>
                    <a:pt x="4037" y="3234"/>
                    <a:pt x="3918" y="3162"/>
                    <a:pt x="3763" y="3126"/>
                  </a:cubicBezTo>
                  <a:cubicBezTo>
                    <a:pt x="3735" y="3122"/>
                    <a:pt x="3706" y="3119"/>
                    <a:pt x="3678" y="3119"/>
                  </a:cubicBezTo>
                  <a:cubicBezTo>
                    <a:pt x="3564" y="3119"/>
                    <a:pt x="3454" y="3157"/>
                    <a:pt x="3358" y="3234"/>
                  </a:cubicBezTo>
                  <a:cubicBezTo>
                    <a:pt x="2906" y="3603"/>
                    <a:pt x="1918" y="4293"/>
                    <a:pt x="620" y="4627"/>
                  </a:cubicBezTo>
                  <a:cubicBezTo>
                    <a:pt x="603" y="4633"/>
                    <a:pt x="587" y="4636"/>
                    <a:pt x="571" y="4636"/>
                  </a:cubicBezTo>
                  <a:cubicBezTo>
                    <a:pt x="529" y="4636"/>
                    <a:pt x="491" y="4617"/>
                    <a:pt x="465" y="4591"/>
                  </a:cubicBezTo>
                  <a:cubicBezTo>
                    <a:pt x="418" y="4555"/>
                    <a:pt x="382" y="4496"/>
                    <a:pt x="406" y="4436"/>
                  </a:cubicBezTo>
                  <a:cubicBezTo>
                    <a:pt x="418" y="4174"/>
                    <a:pt x="596" y="3734"/>
                    <a:pt x="1358" y="3174"/>
                  </a:cubicBezTo>
                  <a:cubicBezTo>
                    <a:pt x="1513" y="3055"/>
                    <a:pt x="1620" y="2864"/>
                    <a:pt x="1620" y="2662"/>
                  </a:cubicBezTo>
                  <a:cubicBezTo>
                    <a:pt x="1632" y="2352"/>
                    <a:pt x="1787" y="1745"/>
                    <a:pt x="2692" y="1019"/>
                  </a:cubicBezTo>
                  <a:cubicBezTo>
                    <a:pt x="3224" y="597"/>
                    <a:pt x="4253" y="300"/>
                    <a:pt x="5123" y="300"/>
                  </a:cubicBezTo>
                  <a:close/>
                  <a:moveTo>
                    <a:pt x="5036" y="0"/>
                  </a:moveTo>
                  <a:cubicBezTo>
                    <a:pt x="4094" y="0"/>
                    <a:pt x="3002" y="329"/>
                    <a:pt x="2430" y="781"/>
                  </a:cubicBezTo>
                  <a:cubicBezTo>
                    <a:pt x="1430" y="1579"/>
                    <a:pt x="1251" y="2317"/>
                    <a:pt x="1239" y="2674"/>
                  </a:cubicBezTo>
                  <a:cubicBezTo>
                    <a:pt x="1239" y="2769"/>
                    <a:pt x="1180" y="2864"/>
                    <a:pt x="1084" y="2936"/>
                  </a:cubicBezTo>
                  <a:cubicBezTo>
                    <a:pt x="418" y="3448"/>
                    <a:pt x="49" y="3948"/>
                    <a:pt x="13" y="4436"/>
                  </a:cubicBezTo>
                  <a:cubicBezTo>
                    <a:pt x="1" y="4603"/>
                    <a:pt x="72" y="4758"/>
                    <a:pt x="191" y="4853"/>
                  </a:cubicBezTo>
                  <a:cubicBezTo>
                    <a:pt x="288" y="4932"/>
                    <a:pt x="404" y="4978"/>
                    <a:pt x="525" y="4978"/>
                  </a:cubicBezTo>
                  <a:cubicBezTo>
                    <a:pt x="568" y="4978"/>
                    <a:pt x="612" y="4972"/>
                    <a:pt x="656" y="4960"/>
                  </a:cubicBezTo>
                  <a:cubicBezTo>
                    <a:pt x="703" y="4948"/>
                    <a:pt x="727" y="4948"/>
                    <a:pt x="775" y="4936"/>
                  </a:cubicBezTo>
                  <a:cubicBezTo>
                    <a:pt x="1084" y="5091"/>
                    <a:pt x="1430" y="5174"/>
                    <a:pt x="1775" y="5174"/>
                  </a:cubicBezTo>
                  <a:cubicBezTo>
                    <a:pt x="2335" y="5174"/>
                    <a:pt x="2906" y="4972"/>
                    <a:pt x="3335" y="4734"/>
                  </a:cubicBezTo>
                  <a:cubicBezTo>
                    <a:pt x="3775" y="4484"/>
                    <a:pt x="4073" y="4341"/>
                    <a:pt x="4418" y="4281"/>
                  </a:cubicBezTo>
                  <a:cubicBezTo>
                    <a:pt x="4835" y="4638"/>
                    <a:pt x="5371" y="4912"/>
                    <a:pt x="5978" y="5115"/>
                  </a:cubicBezTo>
                  <a:cubicBezTo>
                    <a:pt x="6204" y="5186"/>
                    <a:pt x="6395" y="5234"/>
                    <a:pt x="6585" y="5258"/>
                  </a:cubicBezTo>
                  <a:cubicBezTo>
                    <a:pt x="6752" y="5484"/>
                    <a:pt x="6859" y="5734"/>
                    <a:pt x="6930" y="6008"/>
                  </a:cubicBezTo>
                  <a:cubicBezTo>
                    <a:pt x="7109" y="6734"/>
                    <a:pt x="6966" y="7472"/>
                    <a:pt x="6502" y="8056"/>
                  </a:cubicBezTo>
                  <a:cubicBezTo>
                    <a:pt x="6049" y="8639"/>
                    <a:pt x="5371" y="8960"/>
                    <a:pt x="4644" y="8960"/>
                  </a:cubicBezTo>
                  <a:cubicBezTo>
                    <a:pt x="4323" y="8960"/>
                    <a:pt x="3954" y="8949"/>
                    <a:pt x="3644" y="8925"/>
                  </a:cubicBezTo>
                  <a:lnTo>
                    <a:pt x="1965" y="7996"/>
                  </a:lnTo>
                  <a:cubicBezTo>
                    <a:pt x="1939" y="7985"/>
                    <a:pt x="1907" y="7979"/>
                    <a:pt x="1877" y="7979"/>
                  </a:cubicBezTo>
                  <a:cubicBezTo>
                    <a:pt x="1841" y="7979"/>
                    <a:pt x="1807" y="7988"/>
                    <a:pt x="1787" y="8008"/>
                  </a:cubicBezTo>
                  <a:cubicBezTo>
                    <a:pt x="1739" y="8056"/>
                    <a:pt x="1704" y="8115"/>
                    <a:pt x="1727" y="8175"/>
                  </a:cubicBezTo>
                  <a:cubicBezTo>
                    <a:pt x="1739" y="8210"/>
                    <a:pt x="1965" y="9044"/>
                    <a:pt x="2573" y="9532"/>
                  </a:cubicBezTo>
                  <a:lnTo>
                    <a:pt x="2573" y="9544"/>
                  </a:lnTo>
                  <a:cubicBezTo>
                    <a:pt x="1965" y="10139"/>
                    <a:pt x="1739" y="10830"/>
                    <a:pt x="1727" y="10853"/>
                  </a:cubicBezTo>
                  <a:cubicBezTo>
                    <a:pt x="1704" y="10913"/>
                    <a:pt x="1727" y="10984"/>
                    <a:pt x="1763" y="11032"/>
                  </a:cubicBezTo>
                  <a:cubicBezTo>
                    <a:pt x="1799" y="11068"/>
                    <a:pt x="1823" y="11080"/>
                    <a:pt x="1870" y="11080"/>
                  </a:cubicBezTo>
                  <a:cubicBezTo>
                    <a:pt x="1906" y="11080"/>
                    <a:pt x="1930" y="11080"/>
                    <a:pt x="1942" y="11068"/>
                  </a:cubicBezTo>
                  <a:lnTo>
                    <a:pt x="3787" y="10032"/>
                  </a:lnTo>
                  <a:cubicBezTo>
                    <a:pt x="4204" y="10068"/>
                    <a:pt x="4704" y="10080"/>
                    <a:pt x="4918" y="10080"/>
                  </a:cubicBezTo>
                  <a:cubicBezTo>
                    <a:pt x="5633" y="10080"/>
                    <a:pt x="6323" y="9937"/>
                    <a:pt x="6966" y="9651"/>
                  </a:cubicBezTo>
                  <a:cubicBezTo>
                    <a:pt x="7585" y="9365"/>
                    <a:pt x="8133" y="8984"/>
                    <a:pt x="8597" y="8472"/>
                  </a:cubicBezTo>
                  <a:cubicBezTo>
                    <a:pt x="9062" y="7972"/>
                    <a:pt x="9419" y="7401"/>
                    <a:pt x="9657" y="6758"/>
                  </a:cubicBezTo>
                  <a:cubicBezTo>
                    <a:pt x="9966" y="6079"/>
                    <a:pt x="10062" y="5377"/>
                    <a:pt x="10014" y="4662"/>
                  </a:cubicBezTo>
                  <a:cubicBezTo>
                    <a:pt x="9943" y="3662"/>
                    <a:pt x="9585" y="2733"/>
                    <a:pt x="8954" y="1936"/>
                  </a:cubicBezTo>
                  <a:lnTo>
                    <a:pt x="9514" y="1019"/>
                  </a:lnTo>
                  <a:cubicBezTo>
                    <a:pt x="9597" y="864"/>
                    <a:pt x="9597" y="686"/>
                    <a:pt x="9526" y="543"/>
                  </a:cubicBezTo>
                  <a:cubicBezTo>
                    <a:pt x="9454" y="388"/>
                    <a:pt x="9300" y="269"/>
                    <a:pt x="9133" y="257"/>
                  </a:cubicBezTo>
                  <a:cubicBezTo>
                    <a:pt x="8763" y="208"/>
                    <a:pt x="8430" y="189"/>
                    <a:pt x="8139" y="189"/>
                  </a:cubicBezTo>
                  <a:cubicBezTo>
                    <a:pt x="7372" y="189"/>
                    <a:pt x="6898" y="318"/>
                    <a:pt x="6811" y="352"/>
                  </a:cubicBezTo>
                  <a:cubicBezTo>
                    <a:pt x="6323" y="150"/>
                    <a:pt x="5799" y="31"/>
                    <a:pt x="5263" y="7"/>
                  </a:cubicBezTo>
                  <a:cubicBezTo>
                    <a:pt x="5189" y="2"/>
                    <a:pt x="5113" y="0"/>
                    <a:pt x="50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8" name="Google Shape;11878;p86"/>
            <p:cNvSpPr/>
            <p:nvPr/>
          </p:nvSpPr>
          <p:spPr>
            <a:xfrm>
              <a:off x="5360717" y="2479826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2" y="322"/>
                  </a:moveTo>
                  <a:cubicBezTo>
                    <a:pt x="596" y="322"/>
                    <a:pt x="691" y="417"/>
                    <a:pt x="691" y="500"/>
                  </a:cubicBezTo>
                  <a:lnTo>
                    <a:pt x="691" y="679"/>
                  </a:lnTo>
                  <a:cubicBezTo>
                    <a:pt x="691" y="786"/>
                    <a:pt x="596" y="858"/>
                    <a:pt x="512" y="858"/>
                  </a:cubicBezTo>
                  <a:cubicBezTo>
                    <a:pt x="417" y="858"/>
                    <a:pt x="322" y="762"/>
                    <a:pt x="322" y="679"/>
                  </a:cubicBezTo>
                  <a:lnTo>
                    <a:pt x="322" y="500"/>
                  </a:lnTo>
                  <a:cubicBezTo>
                    <a:pt x="322" y="393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15"/>
                    <a:pt x="0" y="500"/>
                  </a:cubicBezTo>
                  <a:lnTo>
                    <a:pt x="0" y="679"/>
                  </a:lnTo>
                  <a:cubicBezTo>
                    <a:pt x="0" y="965"/>
                    <a:pt x="227" y="1191"/>
                    <a:pt x="512" y="1191"/>
                  </a:cubicBezTo>
                  <a:cubicBezTo>
                    <a:pt x="786" y="1191"/>
                    <a:pt x="1012" y="965"/>
                    <a:pt x="1012" y="679"/>
                  </a:cubicBezTo>
                  <a:lnTo>
                    <a:pt x="1012" y="500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9" name="Google Shape;11879;p86"/>
          <p:cNvGrpSpPr/>
          <p:nvPr/>
        </p:nvGrpSpPr>
        <p:grpSpPr>
          <a:xfrm>
            <a:off x="4150669" y="2542970"/>
            <a:ext cx="355104" cy="259584"/>
            <a:chOff x="4150669" y="2466770"/>
            <a:chExt cx="355104" cy="259584"/>
          </a:xfrm>
        </p:grpSpPr>
        <p:sp>
          <p:nvSpPr>
            <p:cNvPr id="11880" name="Google Shape;11880;p86"/>
            <p:cNvSpPr/>
            <p:nvPr/>
          </p:nvSpPr>
          <p:spPr>
            <a:xfrm>
              <a:off x="4150669" y="2466770"/>
              <a:ext cx="355104" cy="259584"/>
            </a:xfrm>
            <a:custGeom>
              <a:avLst/>
              <a:gdLst/>
              <a:ahLst/>
              <a:cxnLst/>
              <a:rect l="l" t="t" r="r" b="b"/>
              <a:pathLst>
                <a:path w="11097" h="8112" extrusionOk="0">
                  <a:moveTo>
                    <a:pt x="4060" y="349"/>
                  </a:moveTo>
                  <a:cubicBezTo>
                    <a:pt x="5489" y="718"/>
                    <a:pt x="6632" y="1504"/>
                    <a:pt x="7382" y="2266"/>
                  </a:cubicBezTo>
                  <a:cubicBezTo>
                    <a:pt x="6965" y="2051"/>
                    <a:pt x="6560" y="1897"/>
                    <a:pt x="6263" y="1766"/>
                  </a:cubicBezTo>
                  <a:cubicBezTo>
                    <a:pt x="5322" y="1420"/>
                    <a:pt x="4298" y="1170"/>
                    <a:pt x="3560" y="1123"/>
                  </a:cubicBezTo>
                  <a:lnTo>
                    <a:pt x="4060" y="349"/>
                  </a:lnTo>
                  <a:close/>
                  <a:moveTo>
                    <a:pt x="3322" y="1397"/>
                  </a:moveTo>
                  <a:cubicBezTo>
                    <a:pt x="4036" y="1409"/>
                    <a:pt x="5144" y="1647"/>
                    <a:pt x="6144" y="2040"/>
                  </a:cubicBezTo>
                  <a:cubicBezTo>
                    <a:pt x="7370" y="2504"/>
                    <a:pt x="8275" y="3052"/>
                    <a:pt x="8704" y="3635"/>
                  </a:cubicBezTo>
                  <a:cubicBezTo>
                    <a:pt x="8737" y="3676"/>
                    <a:pt x="8783" y="3697"/>
                    <a:pt x="8829" y="3697"/>
                  </a:cubicBezTo>
                  <a:cubicBezTo>
                    <a:pt x="8864" y="3697"/>
                    <a:pt x="8899" y="3685"/>
                    <a:pt x="8930" y="3659"/>
                  </a:cubicBezTo>
                  <a:cubicBezTo>
                    <a:pt x="9001" y="3599"/>
                    <a:pt x="9013" y="3516"/>
                    <a:pt x="8954" y="3433"/>
                  </a:cubicBezTo>
                  <a:cubicBezTo>
                    <a:pt x="8930" y="3397"/>
                    <a:pt x="8882" y="3349"/>
                    <a:pt x="8858" y="3314"/>
                  </a:cubicBezTo>
                  <a:cubicBezTo>
                    <a:pt x="9668" y="3004"/>
                    <a:pt x="10240" y="2480"/>
                    <a:pt x="10597" y="2087"/>
                  </a:cubicBezTo>
                  <a:lnTo>
                    <a:pt x="10597" y="2087"/>
                  </a:lnTo>
                  <a:lnTo>
                    <a:pt x="10251" y="3956"/>
                  </a:lnTo>
                  <a:cubicBezTo>
                    <a:pt x="10204" y="4230"/>
                    <a:pt x="10204" y="4504"/>
                    <a:pt x="10251" y="4778"/>
                  </a:cubicBezTo>
                  <a:lnTo>
                    <a:pt x="10597" y="6647"/>
                  </a:lnTo>
                  <a:cubicBezTo>
                    <a:pt x="10251" y="6266"/>
                    <a:pt x="9692" y="5742"/>
                    <a:pt x="8870" y="5433"/>
                  </a:cubicBezTo>
                  <a:cubicBezTo>
                    <a:pt x="9132" y="5123"/>
                    <a:pt x="9335" y="4766"/>
                    <a:pt x="9335" y="4373"/>
                  </a:cubicBezTo>
                  <a:cubicBezTo>
                    <a:pt x="9335" y="4302"/>
                    <a:pt x="9311" y="4207"/>
                    <a:pt x="9299" y="4135"/>
                  </a:cubicBezTo>
                  <a:cubicBezTo>
                    <a:pt x="9288" y="4059"/>
                    <a:pt x="9207" y="4003"/>
                    <a:pt x="9130" y="4003"/>
                  </a:cubicBezTo>
                  <a:cubicBezTo>
                    <a:pt x="9123" y="4003"/>
                    <a:pt x="9116" y="4003"/>
                    <a:pt x="9108" y="4004"/>
                  </a:cubicBezTo>
                  <a:cubicBezTo>
                    <a:pt x="9013" y="4016"/>
                    <a:pt x="8954" y="4111"/>
                    <a:pt x="8977" y="4195"/>
                  </a:cubicBezTo>
                  <a:cubicBezTo>
                    <a:pt x="8989" y="4254"/>
                    <a:pt x="8989" y="4314"/>
                    <a:pt x="8989" y="4373"/>
                  </a:cubicBezTo>
                  <a:cubicBezTo>
                    <a:pt x="8989" y="4730"/>
                    <a:pt x="8775" y="5099"/>
                    <a:pt x="8358" y="5469"/>
                  </a:cubicBezTo>
                  <a:cubicBezTo>
                    <a:pt x="7989" y="5802"/>
                    <a:pt x="7442" y="6135"/>
                    <a:pt x="6787" y="6433"/>
                  </a:cubicBezTo>
                  <a:cubicBezTo>
                    <a:pt x="5620" y="6957"/>
                    <a:pt x="4215" y="7302"/>
                    <a:pt x="3322" y="7326"/>
                  </a:cubicBezTo>
                  <a:cubicBezTo>
                    <a:pt x="4155" y="6576"/>
                    <a:pt x="4644" y="5492"/>
                    <a:pt x="4644" y="4361"/>
                  </a:cubicBezTo>
                  <a:cubicBezTo>
                    <a:pt x="4644" y="4004"/>
                    <a:pt x="4596" y="3647"/>
                    <a:pt x="4513" y="3302"/>
                  </a:cubicBezTo>
                  <a:cubicBezTo>
                    <a:pt x="4481" y="3227"/>
                    <a:pt x="4410" y="3181"/>
                    <a:pt x="4336" y="3181"/>
                  </a:cubicBezTo>
                  <a:cubicBezTo>
                    <a:pt x="4327" y="3181"/>
                    <a:pt x="4319" y="3181"/>
                    <a:pt x="4310" y="3183"/>
                  </a:cubicBezTo>
                  <a:cubicBezTo>
                    <a:pt x="4227" y="3218"/>
                    <a:pt x="4179" y="3302"/>
                    <a:pt x="4191" y="3385"/>
                  </a:cubicBezTo>
                  <a:cubicBezTo>
                    <a:pt x="4286" y="3695"/>
                    <a:pt x="4334" y="4016"/>
                    <a:pt x="4334" y="4349"/>
                  </a:cubicBezTo>
                  <a:cubicBezTo>
                    <a:pt x="4334" y="5504"/>
                    <a:pt x="3774" y="6600"/>
                    <a:pt x="2858" y="7278"/>
                  </a:cubicBezTo>
                  <a:cubicBezTo>
                    <a:pt x="2096" y="7183"/>
                    <a:pt x="1512" y="6862"/>
                    <a:pt x="1096" y="6290"/>
                  </a:cubicBezTo>
                  <a:cubicBezTo>
                    <a:pt x="857" y="5957"/>
                    <a:pt x="738" y="5623"/>
                    <a:pt x="679" y="5433"/>
                  </a:cubicBezTo>
                  <a:cubicBezTo>
                    <a:pt x="1072" y="5338"/>
                    <a:pt x="1500" y="5099"/>
                    <a:pt x="1727" y="4718"/>
                  </a:cubicBezTo>
                  <a:cubicBezTo>
                    <a:pt x="1750" y="4718"/>
                    <a:pt x="1786" y="4707"/>
                    <a:pt x="1810" y="4707"/>
                  </a:cubicBezTo>
                  <a:cubicBezTo>
                    <a:pt x="1905" y="4683"/>
                    <a:pt x="1965" y="4599"/>
                    <a:pt x="1953" y="4504"/>
                  </a:cubicBezTo>
                  <a:cubicBezTo>
                    <a:pt x="1931" y="4428"/>
                    <a:pt x="1859" y="4372"/>
                    <a:pt x="1775" y="4372"/>
                  </a:cubicBezTo>
                  <a:cubicBezTo>
                    <a:pt x="1767" y="4372"/>
                    <a:pt x="1759" y="4372"/>
                    <a:pt x="1750" y="4373"/>
                  </a:cubicBezTo>
                  <a:cubicBezTo>
                    <a:pt x="1571" y="4402"/>
                    <a:pt x="1406" y="4413"/>
                    <a:pt x="1255" y="4413"/>
                  </a:cubicBezTo>
                  <a:cubicBezTo>
                    <a:pt x="775" y="4413"/>
                    <a:pt x="446" y="4297"/>
                    <a:pt x="310" y="4242"/>
                  </a:cubicBezTo>
                  <a:cubicBezTo>
                    <a:pt x="357" y="2802"/>
                    <a:pt x="1441" y="1611"/>
                    <a:pt x="2846" y="1409"/>
                  </a:cubicBezTo>
                  <a:cubicBezTo>
                    <a:pt x="3036" y="1551"/>
                    <a:pt x="3203" y="1706"/>
                    <a:pt x="3358" y="1885"/>
                  </a:cubicBezTo>
                  <a:cubicBezTo>
                    <a:pt x="3393" y="1921"/>
                    <a:pt x="3441" y="1944"/>
                    <a:pt x="3477" y="1944"/>
                  </a:cubicBezTo>
                  <a:cubicBezTo>
                    <a:pt x="3524" y="1944"/>
                    <a:pt x="3560" y="1932"/>
                    <a:pt x="3584" y="1909"/>
                  </a:cubicBezTo>
                  <a:cubicBezTo>
                    <a:pt x="3643" y="1849"/>
                    <a:pt x="3655" y="1742"/>
                    <a:pt x="3596" y="1682"/>
                  </a:cubicBezTo>
                  <a:cubicBezTo>
                    <a:pt x="3512" y="1575"/>
                    <a:pt x="3417" y="1492"/>
                    <a:pt x="3322" y="1397"/>
                  </a:cubicBezTo>
                  <a:close/>
                  <a:moveTo>
                    <a:pt x="6489" y="6933"/>
                  </a:moveTo>
                  <a:cubicBezTo>
                    <a:pt x="6489" y="7278"/>
                    <a:pt x="6608" y="7576"/>
                    <a:pt x="6691" y="7766"/>
                  </a:cubicBezTo>
                  <a:cubicBezTo>
                    <a:pt x="6546" y="7784"/>
                    <a:pt x="6400" y="7792"/>
                    <a:pt x="6256" y="7792"/>
                  </a:cubicBezTo>
                  <a:cubicBezTo>
                    <a:pt x="5624" y="7792"/>
                    <a:pt x="5025" y="7640"/>
                    <a:pt x="4608" y="7505"/>
                  </a:cubicBezTo>
                  <a:cubicBezTo>
                    <a:pt x="5227" y="7374"/>
                    <a:pt x="5882" y="7171"/>
                    <a:pt x="6489" y="6933"/>
                  </a:cubicBezTo>
                  <a:close/>
                  <a:moveTo>
                    <a:pt x="4030" y="1"/>
                  </a:moveTo>
                  <a:cubicBezTo>
                    <a:pt x="3977" y="1"/>
                    <a:pt x="3921" y="25"/>
                    <a:pt x="3882" y="75"/>
                  </a:cubicBezTo>
                  <a:lnTo>
                    <a:pt x="3203" y="1123"/>
                  </a:lnTo>
                  <a:cubicBezTo>
                    <a:pt x="1429" y="1159"/>
                    <a:pt x="0" y="2623"/>
                    <a:pt x="0" y="4397"/>
                  </a:cubicBezTo>
                  <a:cubicBezTo>
                    <a:pt x="0" y="4457"/>
                    <a:pt x="24" y="4492"/>
                    <a:pt x="72" y="4528"/>
                  </a:cubicBezTo>
                  <a:cubicBezTo>
                    <a:pt x="83" y="4540"/>
                    <a:pt x="524" y="4790"/>
                    <a:pt x="1250" y="4790"/>
                  </a:cubicBezTo>
                  <a:lnTo>
                    <a:pt x="1274" y="4790"/>
                  </a:lnTo>
                  <a:cubicBezTo>
                    <a:pt x="1060" y="5016"/>
                    <a:pt x="726" y="5147"/>
                    <a:pt x="464" y="5183"/>
                  </a:cubicBezTo>
                  <a:cubicBezTo>
                    <a:pt x="417" y="5183"/>
                    <a:pt x="369" y="5207"/>
                    <a:pt x="357" y="5242"/>
                  </a:cubicBezTo>
                  <a:cubicBezTo>
                    <a:pt x="322" y="5266"/>
                    <a:pt x="310" y="5314"/>
                    <a:pt x="322" y="5361"/>
                  </a:cubicBezTo>
                  <a:cubicBezTo>
                    <a:pt x="322" y="5385"/>
                    <a:pt x="417" y="5945"/>
                    <a:pt x="834" y="6516"/>
                  </a:cubicBezTo>
                  <a:cubicBezTo>
                    <a:pt x="1203" y="7040"/>
                    <a:pt x="1953" y="7671"/>
                    <a:pt x="3286" y="7671"/>
                  </a:cubicBezTo>
                  <a:cubicBezTo>
                    <a:pt x="3512" y="7671"/>
                    <a:pt x="3751" y="7647"/>
                    <a:pt x="4013" y="7612"/>
                  </a:cubicBezTo>
                  <a:cubicBezTo>
                    <a:pt x="4203" y="7695"/>
                    <a:pt x="5179" y="8112"/>
                    <a:pt x="6251" y="8112"/>
                  </a:cubicBezTo>
                  <a:cubicBezTo>
                    <a:pt x="6489" y="8112"/>
                    <a:pt x="6739" y="8100"/>
                    <a:pt x="6977" y="8040"/>
                  </a:cubicBezTo>
                  <a:cubicBezTo>
                    <a:pt x="7025" y="8028"/>
                    <a:pt x="7072" y="7993"/>
                    <a:pt x="7096" y="7945"/>
                  </a:cubicBezTo>
                  <a:cubicBezTo>
                    <a:pt x="7108" y="7909"/>
                    <a:pt x="7108" y="7850"/>
                    <a:pt x="7084" y="7802"/>
                  </a:cubicBezTo>
                  <a:cubicBezTo>
                    <a:pt x="7084" y="7802"/>
                    <a:pt x="6787" y="7314"/>
                    <a:pt x="6822" y="6790"/>
                  </a:cubicBezTo>
                  <a:cubicBezTo>
                    <a:pt x="6870" y="6778"/>
                    <a:pt x="6906" y="6754"/>
                    <a:pt x="6941" y="6743"/>
                  </a:cubicBezTo>
                  <a:cubicBezTo>
                    <a:pt x="7442" y="6516"/>
                    <a:pt x="8120" y="6159"/>
                    <a:pt x="8632" y="5707"/>
                  </a:cubicBezTo>
                  <a:cubicBezTo>
                    <a:pt x="10073" y="6183"/>
                    <a:pt x="10751" y="7433"/>
                    <a:pt x="10775" y="7445"/>
                  </a:cubicBezTo>
                  <a:cubicBezTo>
                    <a:pt x="10799" y="7505"/>
                    <a:pt x="10859" y="7528"/>
                    <a:pt x="10918" y="7528"/>
                  </a:cubicBezTo>
                  <a:cubicBezTo>
                    <a:pt x="10930" y="7528"/>
                    <a:pt x="10954" y="7528"/>
                    <a:pt x="10978" y="7516"/>
                  </a:cubicBezTo>
                  <a:cubicBezTo>
                    <a:pt x="11049" y="7493"/>
                    <a:pt x="11097" y="7409"/>
                    <a:pt x="11085" y="7338"/>
                  </a:cubicBezTo>
                  <a:lnTo>
                    <a:pt x="10597" y="4754"/>
                  </a:lnTo>
                  <a:cubicBezTo>
                    <a:pt x="10561" y="4516"/>
                    <a:pt x="10561" y="4278"/>
                    <a:pt x="10597" y="4040"/>
                  </a:cubicBezTo>
                  <a:lnTo>
                    <a:pt x="11061" y="1444"/>
                  </a:lnTo>
                  <a:cubicBezTo>
                    <a:pt x="11073" y="1373"/>
                    <a:pt x="11025" y="1301"/>
                    <a:pt x="10954" y="1266"/>
                  </a:cubicBezTo>
                  <a:cubicBezTo>
                    <a:pt x="10936" y="1260"/>
                    <a:pt x="10917" y="1257"/>
                    <a:pt x="10897" y="1257"/>
                  </a:cubicBezTo>
                  <a:cubicBezTo>
                    <a:pt x="10839" y="1257"/>
                    <a:pt x="10781" y="1284"/>
                    <a:pt x="10763" y="1337"/>
                  </a:cubicBezTo>
                  <a:cubicBezTo>
                    <a:pt x="10763" y="1361"/>
                    <a:pt x="10073" y="2611"/>
                    <a:pt x="8632" y="3087"/>
                  </a:cubicBezTo>
                  <a:cubicBezTo>
                    <a:pt x="8525" y="2980"/>
                    <a:pt x="8406" y="2885"/>
                    <a:pt x="8287" y="2802"/>
                  </a:cubicBezTo>
                  <a:cubicBezTo>
                    <a:pt x="8120" y="2563"/>
                    <a:pt x="7644" y="1956"/>
                    <a:pt x="6834" y="1325"/>
                  </a:cubicBezTo>
                  <a:cubicBezTo>
                    <a:pt x="6001" y="682"/>
                    <a:pt x="5060" y="242"/>
                    <a:pt x="4060" y="4"/>
                  </a:cubicBezTo>
                  <a:cubicBezTo>
                    <a:pt x="4050" y="2"/>
                    <a:pt x="4040" y="1"/>
                    <a:pt x="40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1" name="Google Shape;11881;p86"/>
            <p:cNvSpPr/>
            <p:nvPr/>
          </p:nvSpPr>
          <p:spPr>
            <a:xfrm>
              <a:off x="4270285" y="2538098"/>
              <a:ext cx="17184" cy="19872"/>
            </a:xfrm>
            <a:custGeom>
              <a:avLst/>
              <a:gdLst/>
              <a:ahLst/>
              <a:cxnLst/>
              <a:rect l="l" t="t" r="r" b="b"/>
              <a:pathLst>
                <a:path w="537" h="621" extrusionOk="0">
                  <a:moveTo>
                    <a:pt x="184" y="1"/>
                  </a:moveTo>
                  <a:cubicBezTo>
                    <a:pt x="155" y="1"/>
                    <a:pt x="125" y="9"/>
                    <a:pt x="96" y="25"/>
                  </a:cubicBezTo>
                  <a:cubicBezTo>
                    <a:pt x="25" y="61"/>
                    <a:pt x="1" y="168"/>
                    <a:pt x="36" y="239"/>
                  </a:cubicBezTo>
                  <a:cubicBezTo>
                    <a:pt x="96" y="334"/>
                    <a:pt x="144" y="418"/>
                    <a:pt x="191" y="525"/>
                  </a:cubicBezTo>
                  <a:cubicBezTo>
                    <a:pt x="215" y="584"/>
                    <a:pt x="275" y="620"/>
                    <a:pt x="334" y="620"/>
                  </a:cubicBezTo>
                  <a:cubicBezTo>
                    <a:pt x="370" y="620"/>
                    <a:pt x="382" y="620"/>
                    <a:pt x="417" y="596"/>
                  </a:cubicBezTo>
                  <a:cubicBezTo>
                    <a:pt x="489" y="561"/>
                    <a:pt x="536" y="454"/>
                    <a:pt x="489" y="382"/>
                  </a:cubicBezTo>
                  <a:cubicBezTo>
                    <a:pt x="441" y="275"/>
                    <a:pt x="382" y="168"/>
                    <a:pt x="322" y="84"/>
                  </a:cubicBezTo>
                  <a:cubicBezTo>
                    <a:pt x="291" y="30"/>
                    <a:pt x="239" y="1"/>
                    <a:pt x="1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2" name="Google Shape;11882;p86"/>
            <p:cNvSpPr/>
            <p:nvPr/>
          </p:nvSpPr>
          <p:spPr>
            <a:xfrm>
              <a:off x="4183437" y="2557170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00" y="334"/>
                  </a:moveTo>
                  <a:cubicBezTo>
                    <a:pt x="607" y="334"/>
                    <a:pt x="691" y="417"/>
                    <a:pt x="691" y="512"/>
                  </a:cubicBezTo>
                  <a:lnTo>
                    <a:pt x="691" y="691"/>
                  </a:lnTo>
                  <a:cubicBezTo>
                    <a:pt x="691" y="798"/>
                    <a:pt x="595" y="870"/>
                    <a:pt x="500" y="870"/>
                  </a:cubicBezTo>
                  <a:cubicBezTo>
                    <a:pt x="405" y="870"/>
                    <a:pt x="322" y="774"/>
                    <a:pt x="322" y="691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0" y="334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12"/>
                  </a:cubicBezTo>
                  <a:lnTo>
                    <a:pt x="0" y="691"/>
                  </a:lnTo>
                  <a:cubicBezTo>
                    <a:pt x="0" y="965"/>
                    <a:pt x="226" y="1191"/>
                    <a:pt x="512" y="1191"/>
                  </a:cubicBezTo>
                  <a:cubicBezTo>
                    <a:pt x="786" y="1191"/>
                    <a:pt x="1012" y="965"/>
                    <a:pt x="1012" y="691"/>
                  </a:cubicBezTo>
                  <a:lnTo>
                    <a:pt x="1012" y="512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3" name="Google Shape;11883;p86"/>
            <p:cNvSpPr/>
            <p:nvPr/>
          </p:nvSpPr>
          <p:spPr>
            <a:xfrm>
              <a:off x="4309901" y="2589490"/>
              <a:ext cx="82720" cy="60672"/>
            </a:xfrm>
            <a:custGeom>
              <a:avLst/>
              <a:gdLst/>
              <a:ahLst/>
              <a:cxnLst/>
              <a:rect l="l" t="t" r="r" b="b"/>
              <a:pathLst>
                <a:path w="2585" h="1896" extrusionOk="0">
                  <a:moveTo>
                    <a:pt x="1005" y="1"/>
                  </a:moveTo>
                  <a:cubicBezTo>
                    <a:pt x="911" y="1"/>
                    <a:pt x="851" y="2"/>
                    <a:pt x="846" y="2"/>
                  </a:cubicBezTo>
                  <a:cubicBezTo>
                    <a:pt x="751" y="2"/>
                    <a:pt x="680" y="86"/>
                    <a:pt x="680" y="169"/>
                  </a:cubicBezTo>
                  <a:cubicBezTo>
                    <a:pt x="680" y="264"/>
                    <a:pt x="751" y="336"/>
                    <a:pt x="846" y="336"/>
                  </a:cubicBezTo>
                  <a:cubicBezTo>
                    <a:pt x="899" y="335"/>
                    <a:pt x="953" y="334"/>
                    <a:pt x="1006" y="334"/>
                  </a:cubicBezTo>
                  <a:cubicBezTo>
                    <a:pt x="1570" y="334"/>
                    <a:pt x="2108" y="391"/>
                    <a:pt x="2227" y="467"/>
                  </a:cubicBezTo>
                  <a:cubicBezTo>
                    <a:pt x="2204" y="514"/>
                    <a:pt x="2180" y="633"/>
                    <a:pt x="2120" y="764"/>
                  </a:cubicBezTo>
                  <a:lnTo>
                    <a:pt x="1465" y="657"/>
                  </a:lnTo>
                  <a:cubicBezTo>
                    <a:pt x="1457" y="656"/>
                    <a:pt x="1449" y="656"/>
                    <a:pt x="1441" y="656"/>
                  </a:cubicBezTo>
                  <a:cubicBezTo>
                    <a:pt x="1357" y="656"/>
                    <a:pt x="1287" y="713"/>
                    <a:pt x="1287" y="800"/>
                  </a:cubicBezTo>
                  <a:cubicBezTo>
                    <a:pt x="1275" y="883"/>
                    <a:pt x="1334" y="979"/>
                    <a:pt x="1418" y="979"/>
                  </a:cubicBezTo>
                  <a:lnTo>
                    <a:pt x="1954" y="1062"/>
                  </a:lnTo>
                  <a:cubicBezTo>
                    <a:pt x="1763" y="1372"/>
                    <a:pt x="1584" y="1550"/>
                    <a:pt x="1489" y="1574"/>
                  </a:cubicBezTo>
                  <a:cubicBezTo>
                    <a:pt x="1476" y="1578"/>
                    <a:pt x="1462" y="1580"/>
                    <a:pt x="1445" y="1580"/>
                  </a:cubicBezTo>
                  <a:cubicBezTo>
                    <a:pt x="1220" y="1580"/>
                    <a:pt x="687" y="1209"/>
                    <a:pt x="299" y="776"/>
                  </a:cubicBezTo>
                  <a:cubicBezTo>
                    <a:pt x="267" y="739"/>
                    <a:pt x="227" y="721"/>
                    <a:pt x="186" y="721"/>
                  </a:cubicBezTo>
                  <a:cubicBezTo>
                    <a:pt x="149" y="721"/>
                    <a:pt x="113" y="736"/>
                    <a:pt x="84" y="764"/>
                  </a:cubicBezTo>
                  <a:cubicBezTo>
                    <a:pt x="25" y="824"/>
                    <a:pt x="1" y="931"/>
                    <a:pt x="60" y="991"/>
                  </a:cubicBezTo>
                  <a:cubicBezTo>
                    <a:pt x="275" y="1205"/>
                    <a:pt x="537" y="1455"/>
                    <a:pt x="775" y="1634"/>
                  </a:cubicBezTo>
                  <a:cubicBezTo>
                    <a:pt x="1049" y="1800"/>
                    <a:pt x="1275" y="1896"/>
                    <a:pt x="1454" y="1896"/>
                  </a:cubicBezTo>
                  <a:cubicBezTo>
                    <a:pt x="1489" y="1896"/>
                    <a:pt x="1549" y="1896"/>
                    <a:pt x="1596" y="1884"/>
                  </a:cubicBezTo>
                  <a:cubicBezTo>
                    <a:pt x="1751" y="1836"/>
                    <a:pt x="1930" y="1669"/>
                    <a:pt x="2108" y="1407"/>
                  </a:cubicBezTo>
                  <a:cubicBezTo>
                    <a:pt x="2251" y="1193"/>
                    <a:pt x="2382" y="943"/>
                    <a:pt x="2477" y="741"/>
                  </a:cubicBezTo>
                  <a:cubicBezTo>
                    <a:pt x="2573" y="526"/>
                    <a:pt x="2585" y="395"/>
                    <a:pt x="2537" y="300"/>
                  </a:cubicBezTo>
                  <a:cubicBezTo>
                    <a:pt x="2454" y="145"/>
                    <a:pt x="2180" y="50"/>
                    <a:pt x="1584" y="26"/>
                  </a:cubicBezTo>
                  <a:cubicBezTo>
                    <a:pt x="1363" y="5"/>
                    <a:pt x="1146" y="1"/>
                    <a:pt x="10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4" name="Google Shape;11884;p86"/>
          <p:cNvGrpSpPr/>
          <p:nvPr/>
        </p:nvGrpSpPr>
        <p:grpSpPr>
          <a:xfrm>
            <a:off x="4699693" y="2501146"/>
            <a:ext cx="354336" cy="353984"/>
            <a:chOff x="4699693" y="2424946"/>
            <a:chExt cx="354336" cy="353984"/>
          </a:xfrm>
        </p:grpSpPr>
        <p:sp>
          <p:nvSpPr>
            <p:cNvPr id="11885" name="Google Shape;11885;p86"/>
            <p:cNvSpPr/>
            <p:nvPr/>
          </p:nvSpPr>
          <p:spPr>
            <a:xfrm>
              <a:off x="4699693" y="2424946"/>
              <a:ext cx="354336" cy="353984"/>
            </a:xfrm>
            <a:custGeom>
              <a:avLst/>
              <a:gdLst/>
              <a:ahLst/>
              <a:cxnLst/>
              <a:rect l="l" t="t" r="r" b="b"/>
              <a:pathLst>
                <a:path w="11073" h="11062" extrusionOk="0">
                  <a:moveTo>
                    <a:pt x="8144" y="358"/>
                  </a:moveTo>
                  <a:lnTo>
                    <a:pt x="8144" y="358"/>
                  </a:lnTo>
                  <a:cubicBezTo>
                    <a:pt x="7751" y="715"/>
                    <a:pt x="7191" y="1311"/>
                    <a:pt x="6977" y="1965"/>
                  </a:cubicBezTo>
                  <a:cubicBezTo>
                    <a:pt x="6429" y="1680"/>
                    <a:pt x="5822" y="1537"/>
                    <a:pt x="5179" y="1537"/>
                  </a:cubicBezTo>
                  <a:cubicBezTo>
                    <a:pt x="4917" y="1537"/>
                    <a:pt x="4643" y="1549"/>
                    <a:pt x="4393" y="1573"/>
                  </a:cubicBezTo>
                  <a:cubicBezTo>
                    <a:pt x="5286" y="1084"/>
                    <a:pt x="6239" y="775"/>
                    <a:pt x="6941" y="596"/>
                  </a:cubicBezTo>
                  <a:cubicBezTo>
                    <a:pt x="7418" y="477"/>
                    <a:pt x="7834" y="406"/>
                    <a:pt x="8144" y="358"/>
                  </a:cubicBezTo>
                  <a:close/>
                  <a:moveTo>
                    <a:pt x="8263" y="3585"/>
                  </a:moveTo>
                  <a:cubicBezTo>
                    <a:pt x="8442" y="3870"/>
                    <a:pt x="8573" y="4168"/>
                    <a:pt x="8680" y="4478"/>
                  </a:cubicBezTo>
                  <a:cubicBezTo>
                    <a:pt x="8727" y="4609"/>
                    <a:pt x="8811" y="4728"/>
                    <a:pt x="8942" y="4787"/>
                  </a:cubicBezTo>
                  <a:cubicBezTo>
                    <a:pt x="9013" y="4817"/>
                    <a:pt x="9085" y="4832"/>
                    <a:pt x="9154" y="4832"/>
                  </a:cubicBezTo>
                  <a:cubicBezTo>
                    <a:pt x="9224" y="4832"/>
                    <a:pt x="9293" y="4817"/>
                    <a:pt x="9358" y="4787"/>
                  </a:cubicBezTo>
                  <a:lnTo>
                    <a:pt x="10632" y="4251"/>
                  </a:lnTo>
                  <a:lnTo>
                    <a:pt x="10632" y="4251"/>
                  </a:lnTo>
                  <a:lnTo>
                    <a:pt x="10311" y="5192"/>
                  </a:lnTo>
                  <a:cubicBezTo>
                    <a:pt x="10239" y="5406"/>
                    <a:pt x="10239" y="5644"/>
                    <a:pt x="10311" y="5847"/>
                  </a:cubicBezTo>
                  <a:lnTo>
                    <a:pt x="10632" y="6787"/>
                  </a:lnTo>
                  <a:lnTo>
                    <a:pt x="9358" y="6252"/>
                  </a:lnTo>
                  <a:cubicBezTo>
                    <a:pt x="9293" y="6222"/>
                    <a:pt x="9221" y="6207"/>
                    <a:pt x="9150" y="6207"/>
                  </a:cubicBezTo>
                  <a:cubicBezTo>
                    <a:pt x="9079" y="6207"/>
                    <a:pt x="9007" y="6222"/>
                    <a:pt x="8942" y="6252"/>
                  </a:cubicBezTo>
                  <a:cubicBezTo>
                    <a:pt x="8811" y="6311"/>
                    <a:pt x="8727" y="6430"/>
                    <a:pt x="8680" y="6561"/>
                  </a:cubicBezTo>
                  <a:cubicBezTo>
                    <a:pt x="8584" y="6871"/>
                    <a:pt x="8442" y="7192"/>
                    <a:pt x="8263" y="7454"/>
                  </a:cubicBezTo>
                  <a:cubicBezTo>
                    <a:pt x="8144" y="6871"/>
                    <a:pt x="8084" y="6204"/>
                    <a:pt x="8084" y="5525"/>
                  </a:cubicBezTo>
                  <a:cubicBezTo>
                    <a:pt x="8084" y="4835"/>
                    <a:pt x="8144" y="4168"/>
                    <a:pt x="8263" y="3585"/>
                  </a:cubicBezTo>
                  <a:close/>
                  <a:moveTo>
                    <a:pt x="3084" y="2382"/>
                  </a:moveTo>
                  <a:cubicBezTo>
                    <a:pt x="2774" y="3323"/>
                    <a:pt x="2608" y="4406"/>
                    <a:pt x="2608" y="5549"/>
                  </a:cubicBezTo>
                  <a:cubicBezTo>
                    <a:pt x="2608" y="6680"/>
                    <a:pt x="2774" y="7764"/>
                    <a:pt x="3084" y="8716"/>
                  </a:cubicBezTo>
                  <a:cubicBezTo>
                    <a:pt x="2917" y="8597"/>
                    <a:pt x="2774" y="8502"/>
                    <a:pt x="2631" y="8395"/>
                  </a:cubicBezTo>
                  <a:cubicBezTo>
                    <a:pt x="2024" y="7919"/>
                    <a:pt x="1607" y="7276"/>
                    <a:pt x="1191" y="6657"/>
                  </a:cubicBezTo>
                  <a:cubicBezTo>
                    <a:pt x="941" y="6264"/>
                    <a:pt x="691" y="5883"/>
                    <a:pt x="393" y="5537"/>
                  </a:cubicBezTo>
                  <a:cubicBezTo>
                    <a:pt x="691" y="5180"/>
                    <a:pt x="953" y="4787"/>
                    <a:pt x="1191" y="4418"/>
                  </a:cubicBezTo>
                  <a:cubicBezTo>
                    <a:pt x="1607" y="3799"/>
                    <a:pt x="2036" y="3156"/>
                    <a:pt x="2631" y="2680"/>
                  </a:cubicBezTo>
                  <a:cubicBezTo>
                    <a:pt x="2786" y="2573"/>
                    <a:pt x="2929" y="2466"/>
                    <a:pt x="3084" y="2382"/>
                  </a:cubicBezTo>
                  <a:close/>
                  <a:moveTo>
                    <a:pt x="6370" y="2073"/>
                  </a:moveTo>
                  <a:cubicBezTo>
                    <a:pt x="6668" y="2168"/>
                    <a:pt x="6965" y="2323"/>
                    <a:pt x="7239" y="2501"/>
                  </a:cubicBezTo>
                  <a:cubicBezTo>
                    <a:pt x="7180" y="2680"/>
                    <a:pt x="7132" y="2858"/>
                    <a:pt x="7084" y="3049"/>
                  </a:cubicBezTo>
                  <a:cubicBezTo>
                    <a:pt x="7072" y="3144"/>
                    <a:pt x="7120" y="3228"/>
                    <a:pt x="7203" y="3239"/>
                  </a:cubicBezTo>
                  <a:lnTo>
                    <a:pt x="7251" y="3239"/>
                  </a:lnTo>
                  <a:cubicBezTo>
                    <a:pt x="7322" y="3239"/>
                    <a:pt x="7382" y="3204"/>
                    <a:pt x="7406" y="3120"/>
                  </a:cubicBezTo>
                  <a:cubicBezTo>
                    <a:pt x="7441" y="2977"/>
                    <a:pt x="7489" y="2847"/>
                    <a:pt x="7525" y="2704"/>
                  </a:cubicBezTo>
                  <a:cubicBezTo>
                    <a:pt x="7727" y="2858"/>
                    <a:pt x="7882" y="3037"/>
                    <a:pt x="8037" y="3228"/>
                  </a:cubicBezTo>
                  <a:cubicBezTo>
                    <a:pt x="7870" y="3894"/>
                    <a:pt x="7787" y="4704"/>
                    <a:pt x="7787" y="5525"/>
                  </a:cubicBezTo>
                  <a:cubicBezTo>
                    <a:pt x="7787" y="6335"/>
                    <a:pt x="7870" y="7145"/>
                    <a:pt x="8037" y="7811"/>
                  </a:cubicBezTo>
                  <a:cubicBezTo>
                    <a:pt x="7870" y="7990"/>
                    <a:pt x="7691" y="8169"/>
                    <a:pt x="7501" y="8335"/>
                  </a:cubicBezTo>
                  <a:cubicBezTo>
                    <a:pt x="7263" y="7526"/>
                    <a:pt x="7120" y="6549"/>
                    <a:pt x="7120" y="5525"/>
                  </a:cubicBezTo>
                  <a:cubicBezTo>
                    <a:pt x="7120" y="4930"/>
                    <a:pt x="7156" y="4359"/>
                    <a:pt x="7251" y="3811"/>
                  </a:cubicBezTo>
                  <a:cubicBezTo>
                    <a:pt x="7263" y="3716"/>
                    <a:pt x="7203" y="3632"/>
                    <a:pt x="7120" y="3632"/>
                  </a:cubicBezTo>
                  <a:cubicBezTo>
                    <a:pt x="7112" y="3631"/>
                    <a:pt x="7104" y="3631"/>
                    <a:pt x="7096" y="3631"/>
                  </a:cubicBezTo>
                  <a:cubicBezTo>
                    <a:pt x="7011" y="3631"/>
                    <a:pt x="6941" y="3687"/>
                    <a:pt x="6941" y="3763"/>
                  </a:cubicBezTo>
                  <a:cubicBezTo>
                    <a:pt x="6846" y="4335"/>
                    <a:pt x="6799" y="4906"/>
                    <a:pt x="6799" y="5525"/>
                  </a:cubicBezTo>
                  <a:cubicBezTo>
                    <a:pt x="6799" y="6621"/>
                    <a:pt x="6953" y="7680"/>
                    <a:pt x="7239" y="8538"/>
                  </a:cubicBezTo>
                  <a:cubicBezTo>
                    <a:pt x="6965" y="8716"/>
                    <a:pt x="6668" y="8871"/>
                    <a:pt x="6370" y="8978"/>
                  </a:cubicBezTo>
                  <a:cubicBezTo>
                    <a:pt x="6167" y="8002"/>
                    <a:pt x="6060" y="6787"/>
                    <a:pt x="6060" y="5525"/>
                  </a:cubicBezTo>
                  <a:cubicBezTo>
                    <a:pt x="6060" y="4251"/>
                    <a:pt x="6179" y="3037"/>
                    <a:pt x="6370" y="2073"/>
                  </a:cubicBezTo>
                  <a:close/>
                  <a:moveTo>
                    <a:pt x="5429" y="1870"/>
                  </a:moveTo>
                  <a:cubicBezTo>
                    <a:pt x="5644" y="1894"/>
                    <a:pt x="5846" y="1930"/>
                    <a:pt x="6060" y="1977"/>
                  </a:cubicBezTo>
                  <a:cubicBezTo>
                    <a:pt x="5846" y="2977"/>
                    <a:pt x="5727" y="4228"/>
                    <a:pt x="5727" y="5525"/>
                  </a:cubicBezTo>
                  <a:cubicBezTo>
                    <a:pt x="5727" y="6811"/>
                    <a:pt x="5846" y="8061"/>
                    <a:pt x="6060" y="9062"/>
                  </a:cubicBezTo>
                  <a:cubicBezTo>
                    <a:pt x="5846" y="9109"/>
                    <a:pt x="5644" y="9157"/>
                    <a:pt x="5429" y="9169"/>
                  </a:cubicBezTo>
                  <a:cubicBezTo>
                    <a:pt x="5179" y="8157"/>
                    <a:pt x="5048" y="6859"/>
                    <a:pt x="5048" y="5525"/>
                  </a:cubicBezTo>
                  <a:cubicBezTo>
                    <a:pt x="5048" y="4180"/>
                    <a:pt x="5179" y="2906"/>
                    <a:pt x="5429" y="1870"/>
                  </a:cubicBezTo>
                  <a:close/>
                  <a:moveTo>
                    <a:pt x="5108" y="1894"/>
                  </a:moveTo>
                  <a:cubicBezTo>
                    <a:pt x="4870" y="2918"/>
                    <a:pt x="4739" y="4216"/>
                    <a:pt x="4739" y="5537"/>
                  </a:cubicBezTo>
                  <a:cubicBezTo>
                    <a:pt x="4739" y="6859"/>
                    <a:pt x="4870" y="8157"/>
                    <a:pt x="5108" y="9181"/>
                  </a:cubicBezTo>
                  <a:cubicBezTo>
                    <a:pt x="4834" y="9181"/>
                    <a:pt x="4572" y="9157"/>
                    <a:pt x="4334" y="9121"/>
                  </a:cubicBezTo>
                  <a:cubicBezTo>
                    <a:pt x="4096" y="8109"/>
                    <a:pt x="3965" y="6847"/>
                    <a:pt x="3965" y="5537"/>
                  </a:cubicBezTo>
                  <a:cubicBezTo>
                    <a:pt x="3965" y="4692"/>
                    <a:pt x="4001" y="3882"/>
                    <a:pt x="4108" y="3120"/>
                  </a:cubicBezTo>
                  <a:cubicBezTo>
                    <a:pt x="4120" y="3025"/>
                    <a:pt x="4060" y="2942"/>
                    <a:pt x="3977" y="2930"/>
                  </a:cubicBezTo>
                  <a:cubicBezTo>
                    <a:pt x="3969" y="2929"/>
                    <a:pt x="3961" y="2928"/>
                    <a:pt x="3953" y="2928"/>
                  </a:cubicBezTo>
                  <a:cubicBezTo>
                    <a:pt x="3870" y="2928"/>
                    <a:pt x="3809" y="2985"/>
                    <a:pt x="3798" y="3061"/>
                  </a:cubicBezTo>
                  <a:cubicBezTo>
                    <a:pt x="3691" y="3835"/>
                    <a:pt x="3631" y="4656"/>
                    <a:pt x="3631" y="5525"/>
                  </a:cubicBezTo>
                  <a:cubicBezTo>
                    <a:pt x="3631" y="6799"/>
                    <a:pt x="3751" y="8038"/>
                    <a:pt x="3977" y="9038"/>
                  </a:cubicBezTo>
                  <a:cubicBezTo>
                    <a:pt x="3810" y="8990"/>
                    <a:pt x="3643" y="8943"/>
                    <a:pt x="3477" y="8883"/>
                  </a:cubicBezTo>
                  <a:cubicBezTo>
                    <a:pt x="3108" y="7907"/>
                    <a:pt x="2905" y="6740"/>
                    <a:pt x="2905" y="5525"/>
                  </a:cubicBezTo>
                  <a:cubicBezTo>
                    <a:pt x="2905" y="4299"/>
                    <a:pt x="3096" y="3144"/>
                    <a:pt x="3477" y="2156"/>
                  </a:cubicBezTo>
                  <a:cubicBezTo>
                    <a:pt x="3631" y="2096"/>
                    <a:pt x="3798" y="2037"/>
                    <a:pt x="3977" y="2013"/>
                  </a:cubicBezTo>
                  <a:lnTo>
                    <a:pt x="3977" y="2013"/>
                  </a:lnTo>
                  <a:cubicBezTo>
                    <a:pt x="3941" y="2132"/>
                    <a:pt x="3929" y="2251"/>
                    <a:pt x="3893" y="2382"/>
                  </a:cubicBezTo>
                  <a:cubicBezTo>
                    <a:pt x="3881" y="2466"/>
                    <a:pt x="3941" y="2561"/>
                    <a:pt x="4036" y="2573"/>
                  </a:cubicBezTo>
                  <a:lnTo>
                    <a:pt x="4060" y="2573"/>
                  </a:lnTo>
                  <a:cubicBezTo>
                    <a:pt x="4132" y="2573"/>
                    <a:pt x="4215" y="2513"/>
                    <a:pt x="4227" y="2442"/>
                  </a:cubicBezTo>
                  <a:cubicBezTo>
                    <a:pt x="4262" y="2263"/>
                    <a:pt x="4298" y="2096"/>
                    <a:pt x="4334" y="1954"/>
                  </a:cubicBezTo>
                  <a:cubicBezTo>
                    <a:pt x="4572" y="1906"/>
                    <a:pt x="4834" y="1894"/>
                    <a:pt x="5108" y="1894"/>
                  </a:cubicBezTo>
                  <a:close/>
                  <a:moveTo>
                    <a:pt x="6953" y="9050"/>
                  </a:moveTo>
                  <a:cubicBezTo>
                    <a:pt x="7180" y="9716"/>
                    <a:pt x="7739" y="10312"/>
                    <a:pt x="8132" y="10669"/>
                  </a:cubicBezTo>
                  <a:cubicBezTo>
                    <a:pt x="7811" y="10621"/>
                    <a:pt x="7394" y="10550"/>
                    <a:pt x="6918" y="10431"/>
                  </a:cubicBezTo>
                  <a:cubicBezTo>
                    <a:pt x="6227" y="10252"/>
                    <a:pt x="5286" y="9955"/>
                    <a:pt x="4358" y="9431"/>
                  </a:cubicBezTo>
                  <a:lnTo>
                    <a:pt x="4358" y="9431"/>
                  </a:lnTo>
                  <a:cubicBezTo>
                    <a:pt x="4620" y="9466"/>
                    <a:pt x="4870" y="9478"/>
                    <a:pt x="5155" y="9478"/>
                  </a:cubicBezTo>
                  <a:cubicBezTo>
                    <a:pt x="5786" y="9478"/>
                    <a:pt x="6406" y="9323"/>
                    <a:pt x="6953" y="9050"/>
                  </a:cubicBezTo>
                  <a:close/>
                  <a:moveTo>
                    <a:pt x="8668" y="1"/>
                  </a:moveTo>
                  <a:cubicBezTo>
                    <a:pt x="8632" y="1"/>
                    <a:pt x="7906" y="49"/>
                    <a:pt x="6882" y="299"/>
                  </a:cubicBezTo>
                  <a:cubicBezTo>
                    <a:pt x="5941" y="537"/>
                    <a:pt x="4584" y="1001"/>
                    <a:pt x="3405" y="1858"/>
                  </a:cubicBezTo>
                  <a:cubicBezTo>
                    <a:pt x="3072" y="1989"/>
                    <a:pt x="2738" y="2168"/>
                    <a:pt x="2453" y="2406"/>
                  </a:cubicBezTo>
                  <a:cubicBezTo>
                    <a:pt x="1822" y="2918"/>
                    <a:pt x="1369" y="3585"/>
                    <a:pt x="941" y="4228"/>
                  </a:cubicBezTo>
                  <a:cubicBezTo>
                    <a:pt x="655" y="4656"/>
                    <a:pt x="393" y="5061"/>
                    <a:pt x="60" y="5418"/>
                  </a:cubicBezTo>
                  <a:cubicBezTo>
                    <a:pt x="0" y="5478"/>
                    <a:pt x="0" y="5561"/>
                    <a:pt x="60" y="5644"/>
                  </a:cubicBezTo>
                  <a:cubicBezTo>
                    <a:pt x="393" y="6002"/>
                    <a:pt x="655" y="6395"/>
                    <a:pt x="941" y="6835"/>
                  </a:cubicBezTo>
                  <a:cubicBezTo>
                    <a:pt x="1369" y="7466"/>
                    <a:pt x="1822" y="8145"/>
                    <a:pt x="2453" y="8645"/>
                  </a:cubicBezTo>
                  <a:cubicBezTo>
                    <a:pt x="2750" y="8871"/>
                    <a:pt x="3072" y="9062"/>
                    <a:pt x="3405" y="9193"/>
                  </a:cubicBezTo>
                  <a:cubicBezTo>
                    <a:pt x="4584" y="10062"/>
                    <a:pt x="5941" y="10538"/>
                    <a:pt x="6882" y="10764"/>
                  </a:cubicBezTo>
                  <a:cubicBezTo>
                    <a:pt x="7894" y="11014"/>
                    <a:pt x="8632" y="11062"/>
                    <a:pt x="8668" y="11062"/>
                  </a:cubicBezTo>
                  <a:lnTo>
                    <a:pt x="8680" y="11062"/>
                  </a:lnTo>
                  <a:cubicBezTo>
                    <a:pt x="8751" y="11062"/>
                    <a:pt x="8811" y="11014"/>
                    <a:pt x="8823" y="10955"/>
                  </a:cubicBezTo>
                  <a:cubicBezTo>
                    <a:pt x="8858" y="10871"/>
                    <a:pt x="8823" y="10800"/>
                    <a:pt x="8763" y="10776"/>
                  </a:cubicBezTo>
                  <a:cubicBezTo>
                    <a:pt x="8751" y="10752"/>
                    <a:pt x="7549" y="9883"/>
                    <a:pt x="7275" y="8907"/>
                  </a:cubicBezTo>
                  <a:cubicBezTo>
                    <a:pt x="7382" y="8847"/>
                    <a:pt x="7489" y="8776"/>
                    <a:pt x="7596" y="8692"/>
                  </a:cubicBezTo>
                  <a:cubicBezTo>
                    <a:pt x="8263" y="8181"/>
                    <a:pt x="8763" y="7454"/>
                    <a:pt x="9001" y="6645"/>
                  </a:cubicBezTo>
                  <a:cubicBezTo>
                    <a:pt x="9025" y="6609"/>
                    <a:pt x="9049" y="6561"/>
                    <a:pt x="9096" y="6549"/>
                  </a:cubicBezTo>
                  <a:cubicBezTo>
                    <a:pt x="9120" y="6531"/>
                    <a:pt x="9147" y="6523"/>
                    <a:pt x="9172" y="6523"/>
                  </a:cubicBezTo>
                  <a:cubicBezTo>
                    <a:pt x="9198" y="6523"/>
                    <a:pt x="9221" y="6531"/>
                    <a:pt x="9239" y="6549"/>
                  </a:cubicBezTo>
                  <a:lnTo>
                    <a:pt x="10835" y="7228"/>
                  </a:lnTo>
                  <a:cubicBezTo>
                    <a:pt x="10855" y="7240"/>
                    <a:pt x="10878" y="7246"/>
                    <a:pt x="10900" y="7246"/>
                  </a:cubicBezTo>
                  <a:cubicBezTo>
                    <a:pt x="10941" y="7246"/>
                    <a:pt x="10982" y="7227"/>
                    <a:pt x="11013" y="7204"/>
                  </a:cubicBezTo>
                  <a:cubicBezTo>
                    <a:pt x="11061" y="7157"/>
                    <a:pt x="11073" y="7097"/>
                    <a:pt x="11061" y="7038"/>
                  </a:cubicBezTo>
                  <a:lnTo>
                    <a:pt x="10632" y="5740"/>
                  </a:lnTo>
                  <a:cubicBezTo>
                    <a:pt x="10585" y="5597"/>
                    <a:pt x="10585" y="5442"/>
                    <a:pt x="10632" y="5299"/>
                  </a:cubicBezTo>
                  <a:lnTo>
                    <a:pt x="11061" y="4013"/>
                  </a:lnTo>
                  <a:cubicBezTo>
                    <a:pt x="11073" y="3954"/>
                    <a:pt x="11061" y="3882"/>
                    <a:pt x="11013" y="3847"/>
                  </a:cubicBezTo>
                  <a:cubicBezTo>
                    <a:pt x="10983" y="3824"/>
                    <a:pt x="10942" y="3810"/>
                    <a:pt x="10901" y="3810"/>
                  </a:cubicBezTo>
                  <a:cubicBezTo>
                    <a:pt x="10878" y="3810"/>
                    <a:pt x="10856" y="3814"/>
                    <a:pt x="10835" y="3823"/>
                  </a:cubicBezTo>
                  <a:lnTo>
                    <a:pt x="9239" y="4513"/>
                  </a:lnTo>
                  <a:cubicBezTo>
                    <a:pt x="9221" y="4519"/>
                    <a:pt x="9198" y="4522"/>
                    <a:pt x="9172" y="4522"/>
                  </a:cubicBezTo>
                  <a:cubicBezTo>
                    <a:pt x="9147" y="4522"/>
                    <a:pt x="9120" y="4519"/>
                    <a:pt x="9096" y="4513"/>
                  </a:cubicBezTo>
                  <a:cubicBezTo>
                    <a:pt x="9049" y="4490"/>
                    <a:pt x="9025" y="4454"/>
                    <a:pt x="9001" y="4406"/>
                  </a:cubicBezTo>
                  <a:cubicBezTo>
                    <a:pt x="8763" y="3597"/>
                    <a:pt x="8263" y="2870"/>
                    <a:pt x="7596" y="2370"/>
                  </a:cubicBezTo>
                  <a:lnTo>
                    <a:pt x="7275" y="2144"/>
                  </a:lnTo>
                  <a:cubicBezTo>
                    <a:pt x="7561" y="1192"/>
                    <a:pt x="8751" y="299"/>
                    <a:pt x="8763" y="287"/>
                  </a:cubicBezTo>
                  <a:cubicBezTo>
                    <a:pt x="8823" y="239"/>
                    <a:pt x="8846" y="168"/>
                    <a:pt x="8823" y="108"/>
                  </a:cubicBezTo>
                  <a:cubicBezTo>
                    <a:pt x="8799" y="25"/>
                    <a:pt x="8739" y="1"/>
                    <a:pt x="8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6" name="Google Shape;11886;p86"/>
            <p:cNvSpPr/>
            <p:nvPr/>
          </p:nvSpPr>
          <p:spPr>
            <a:xfrm>
              <a:off x="4738157" y="2573938"/>
              <a:ext cx="38144" cy="38112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46"/>
                  </a:moveTo>
                  <a:cubicBezTo>
                    <a:pt x="751" y="346"/>
                    <a:pt x="870" y="465"/>
                    <a:pt x="870" y="607"/>
                  </a:cubicBezTo>
                  <a:cubicBezTo>
                    <a:pt x="870" y="762"/>
                    <a:pt x="751" y="881"/>
                    <a:pt x="596" y="881"/>
                  </a:cubicBezTo>
                  <a:cubicBezTo>
                    <a:pt x="453" y="881"/>
                    <a:pt x="334" y="762"/>
                    <a:pt x="334" y="607"/>
                  </a:cubicBezTo>
                  <a:cubicBezTo>
                    <a:pt x="334" y="465"/>
                    <a:pt x="453" y="346"/>
                    <a:pt x="596" y="346"/>
                  </a:cubicBezTo>
                  <a:close/>
                  <a:moveTo>
                    <a:pt x="596" y="0"/>
                  </a:moveTo>
                  <a:cubicBezTo>
                    <a:pt x="274" y="0"/>
                    <a:pt x="1" y="274"/>
                    <a:pt x="1" y="596"/>
                  </a:cubicBezTo>
                  <a:cubicBezTo>
                    <a:pt x="1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7" name="Google Shape;11887;p86"/>
          <p:cNvSpPr/>
          <p:nvPr/>
        </p:nvSpPr>
        <p:spPr>
          <a:xfrm>
            <a:off x="5809901" y="2500794"/>
            <a:ext cx="331520" cy="354720"/>
          </a:xfrm>
          <a:custGeom>
            <a:avLst/>
            <a:gdLst/>
            <a:ahLst/>
            <a:cxnLst/>
            <a:rect l="l" t="t" r="r" b="b"/>
            <a:pathLst>
              <a:path w="10360" h="11085" extrusionOk="0">
                <a:moveTo>
                  <a:pt x="6395" y="5179"/>
                </a:moveTo>
                <a:cubicBezTo>
                  <a:pt x="6490" y="5179"/>
                  <a:pt x="6573" y="5251"/>
                  <a:pt x="6573" y="5358"/>
                </a:cubicBezTo>
                <a:cubicBezTo>
                  <a:pt x="6573" y="5453"/>
                  <a:pt x="6490" y="5536"/>
                  <a:pt x="6395" y="5536"/>
                </a:cubicBezTo>
                <a:lnTo>
                  <a:pt x="6216" y="5536"/>
                </a:lnTo>
                <a:cubicBezTo>
                  <a:pt x="6121" y="5536"/>
                  <a:pt x="6037" y="5441"/>
                  <a:pt x="6037" y="5358"/>
                </a:cubicBezTo>
                <a:cubicBezTo>
                  <a:pt x="6037" y="5263"/>
                  <a:pt x="6133" y="5179"/>
                  <a:pt x="6216" y="5179"/>
                </a:cubicBezTo>
                <a:close/>
                <a:moveTo>
                  <a:pt x="4132" y="5191"/>
                </a:moveTo>
                <a:cubicBezTo>
                  <a:pt x="4239" y="5191"/>
                  <a:pt x="4311" y="5274"/>
                  <a:pt x="4311" y="5370"/>
                </a:cubicBezTo>
                <a:cubicBezTo>
                  <a:pt x="4311" y="5477"/>
                  <a:pt x="4228" y="5548"/>
                  <a:pt x="4132" y="5548"/>
                </a:cubicBezTo>
                <a:lnTo>
                  <a:pt x="3954" y="5548"/>
                </a:lnTo>
                <a:cubicBezTo>
                  <a:pt x="3847" y="5548"/>
                  <a:pt x="3775" y="5453"/>
                  <a:pt x="3775" y="5370"/>
                </a:cubicBezTo>
                <a:cubicBezTo>
                  <a:pt x="3775" y="5274"/>
                  <a:pt x="3870" y="5191"/>
                  <a:pt x="3954" y="5191"/>
                </a:cubicBezTo>
                <a:close/>
                <a:moveTo>
                  <a:pt x="9776" y="4727"/>
                </a:moveTo>
                <a:lnTo>
                  <a:pt x="9776" y="4727"/>
                </a:lnTo>
                <a:cubicBezTo>
                  <a:pt x="9943" y="4917"/>
                  <a:pt x="10038" y="5179"/>
                  <a:pt x="10038" y="5453"/>
                </a:cubicBezTo>
                <a:cubicBezTo>
                  <a:pt x="10038" y="6084"/>
                  <a:pt x="9538" y="6584"/>
                  <a:pt x="8907" y="6584"/>
                </a:cubicBezTo>
                <a:lnTo>
                  <a:pt x="6633" y="6584"/>
                </a:lnTo>
                <a:cubicBezTo>
                  <a:pt x="6525" y="6441"/>
                  <a:pt x="6454" y="6263"/>
                  <a:pt x="6418" y="6072"/>
                </a:cubicBezTo>
                <a:lnTo>
                  <a:pt x="6418" y="6072"/>
                </a:lnTo>
                <a:lnTo>
                  <a:pt x="8716" y="6167"/>
                </a:lnTo>
                <a:cubicBezTo>
                  <a:pt x="8744" y="6170"/>
                  <a:pt x="8771" y="6171"/>
                  <a:pt x="8798" y="6171"/>
                </a:cubicBezTo>
                <a:cubicBezTo>
                  <a:pt x="9066" y="6171"/>
                  <a:pt x="9318" y="6064"/>
                  <a:pt x="9502" y="5870"/>
                </a:cubicBezTo>
                <a:cubicBezTo>
                  <a:pt x="9716" y="5667"/>
                  <a:pt x="9835" y="5394"/>
                  <a:pt x="9835" y="5096"/>
                </a:cubicBezTo>
                <a:cubicBezTo>
                  <a:pt x="9835" y="4965"/>
                  <a:pt x="9800" y="4846"/>
                  <a:pt x="9776" y="4727"/>
                </a:cubicBezTo>
                <a:close/>
                <a:moveTo>
                  <a:pt x="3966" y="6763"/>
                </a:moveTo>
                <a:lnTo>
                  <a:pt x="3966" y="7441"/>
                </a:lnTo>
                <a:lnTo>
                  <a:pt x="3978" y="7441"/>
                </a:lnTo>
                <a:cubicBezTo>
                  <a:pt x="3585" y="7775"/>
                  <a:pt x="3096" y="7977"/>
                  <a:pt x="2573" y="7977"/>
                </a:cubicBezTo>
                <a:lnTo>
                  <a:pt x="2049" y="7977"/>
                </a:lnTo>
                <a:cubicBezTo>
                  <a:pt x="1846" y="7977"/>
                  <a:pt x="1632" y="8037"/>
                  <a:pt x="1465" y="8156"/>
                </a:cubicBezTo>
                <a:cubicBezTo>
                  <a:pt x="1656" y="7822"/>
                  <a:pt x="1989" y="7596"/>
                  <a:pt x="2394" y="7596"/>
                </a:cubicBezTo>
                <a:cubicBezTo>
                  <a:pt x="3049" y="7596"/>
                  <a:pt x="3632" y="7275"/>
                  <a:pt x="3966" y="6763"/>
                </a:cubicBezTo>
                <a:close/>
                <a:moveTo>
                  <a:pt x="5132" y="357"/>
                </a:moveTo>
                <a:cubicBezTo>
                  <a:pt x="5621" y="357"/>
                  <a:pt x="6085" y="560"/>
                  <a:pt x="6406" y="917"/>
                </a:cubicBezTo>
                <a:cubicBezTo>
                  <a:pt x="6740" y="1274"/>
                  <a:pt x="6906" y="1762"/>
                  <a:pt x="6847" y="2238"/>
                </a:cubicBezTo>
                <a:lnTo>
                  <a:pt x="6573" y="4941"/>
                </a:lnTo>
                <a:cubicBezTo>
                  <a:pt x="6502" y="4905"/>
                  <a:pt x="6430" y="4882"/>
                  <a:pt x="6347" y="4882"/>
                </a:cubicBezTo>
                <a:lnTo>
                  <a:pt x="6168" y="4882"/>
                </a:lnTo>
                <a:cubicBezTo>
                  <a:pt x="5894" y="4882"/>
                  <a:pt x="5668" y="5096"/>
                  <a:pt x="5668" y="5382"/>
                </a:cubicBezTo>
                <a:cubicBezTo>
                  <a:pt x="5668" y="5608"/>
                  <a:pt x="5811" y="5798"/>
                  <a:pt x="6025" y="5870"/>
                </a:cubicBezTo>
                <a:cubicBezTo>
                  <a:pt x="6133" y="6822"/>
                  <a:pt x="6954" y="7596"/>
                  <a:pt x="7942" y="7596"/>
                </a:cubicBezTo>
                <a:cubicBezTo>
                  <a:pt x="8347" y="7596"/>
                  <a:pt x="8692" y="7822"/>
                  <a:pt x="8871" y="8156"/>
                </a:cubicBezTo>
                <a:cubicBezTo>
                  <a:pt x="8704" y="8049"/>
                  <a:pt x="8514" y="7977"/>
                  <a:pt x="8288" y="7977"/>
                </a:cubicBezTo>
                <a:lnTo>
                  <a:pt x="7764" y="7977"/>
                </a:lnTo>
                <a:cubicBezTo>
                  <a:pt x="7240" y="7977"/>
                  <a:pt x="6752" y="7775"/>
                  <a:pt x="6371" y="7441"/>
                </a:cubicBezTo>
                <a:lnTo>
                  <a:pt x="6371" y="7275"/>
                </a:lnTo>
                <a:cubicBezTo>
                  <a:pt x="6371" y="7179"/>
                  <a:pt x="6287" y="7108"/>
                  <a:pt x="6204" y="7108"/>
                </a:cubicBezTo>
                <a:cubicBezTo>
                  <a:pt x="6121" y="7108"/>
                  <a:pt x="6037" y="7179"/>
                  <a:pt x="6037" y="7275"/>
                </a:cubicBezTo>
                <a:lnTo>
                  <a:pt x="6037" y="9704"/>
                </a:lnTo>
                <a:cubicBezTo>
                  <a:pt x="6037" y="10180"/>
                  <a:pt x="6395" y="10573"/>
                  <a:pt x="6871" y="10632"/>
                </a:cubicBezTo>
                <a:cubicBezTo>
                  <a:pt x="6906" y="10644"/>
                  <a:pt x="6945" y="10650"/>
                  <a:pt x="6984" y="10650"/>
                </a:cubicBezTo>
                <a:cubicBezTo>
                  <a:pt x="7023" y="10650"/>
                  <a:pt x="7061" y="10644"/>
                  <a:pt x="7097" y="10632"/>
                </a:cubicBezTo>
                <a:lnTo>
                  <a:pt x="7097" y="10632"/>
                </a:lnTo>
                <a:cubicBezTo>
                  <a:pt x="6966" y="10716"/>
                  <a:pt x="6799" y="10751"/>
                  <a:pt x="6621" y="10751"/>
                </a:cubicBezTo>
                <a:cubicBezTo>
                  <a:pt x="6085" y="10751"/>
                  <a:pt x="5656" y="10323"/>
                  <a:pt x="5656" y="9787"/>
                </a:cubicBezTo>
                <a:lnTo>
                  <a:pt x="5656" y="7608"/>
                </a:lnTo>
                <a:cubicBezTo>
                  <a:pt x="5656" y="7334"/>
                  <a:pt x="5430" y="7108"/>
                  <a:pt x="5144" y="7108"/>
                </a:cubicBezTo>
                <a:cubicBezTo>
                  <a:pt x="4859" y="7108"/>
                  <a:pt x="4644" y="7334"/>
                  <a:pt x="4644" y="7608"/>
                </a:cubicBezTo>
                <a:lnTo>
                  <a:pt x="4644" y="9787"/>
                </a:lnTo>
                <a:cubicBezTo>
                  <a:pt x="4644" y="10323"/>
                  <a:pt x="4204" y="10751"/>
                  <a:pt x="3668" y="10751"/>
                </a:cubicBezTo>
                <a:cubicBezTo>
                  <a:pt x="3513" y="10751"/>
                  <a:pt x="3347" y="10716"/>
                  <a:pt x="3192" y="10632"/>
                </a:cubicBezTo>
                <a:lnTo>
                  <a:pt x="3192" y="10632"/>
                </a:lnTo>
                <a:cubicBezTo>
                  <a:pt x="3233" y="10644"/>
                  <a:pt x="3272" y="10650"/>
                  <a:pt x="3309" y="10650"/>
                </a:cubicBezTo>
                <a:cubicBezTo>
                  <a:pt x="3347" y="10650"/>
                  <a:pt x="3382" y="10644"/>
                  <a:pt x="3418" y="10632"/>
                </a:cubicBezTo>
                <a:cubicBezTo>
                  <a:pt x="3894" y="10573"/>
                  <a:pt x="4251" y="10180"/>
                  <a:pt x="4251" y="9704"/>
                </a:cubicBezTo>
                <a:lnTo>
                  <a:pt x="4251" y="5858"/>
                </a:lnTo>
                <a:cubicBezTo>
                  <a:pt x="4466" y="5786"/>
                  <a:pt x="4597" y="5608"/>
                  <a:pt x="4597" y="5382"/>
                </a:cubicBezTo>
                <a:cubicBezTo>
                  <a:pt x="4597" y="5096"/>
                  <a:pt x="4370" y="4882"/>
                  <a:pt x="4085" y="4882"/>
                </a:cubicBezTo>
                <a:lnTo>
                  <a:pt x="3906" y="4882"/>
                </a:lnTo>
                <a:cubicBezTo>
                  <a:pt x="3823" y="4882"/>
                  <a:pt x="3751" y="4893"/>
                  <a:pt x="3692" y="4941"/>
                </a:cubicBezTo>
                <a:lnTo>
                  <a:pt x="3418" y="2238"/>
                </a:lnTo>
                <a:cubicBezTo>
                  <a:pt x="3370" y="1762"/>
                  <a:pt x="3525" y="1274"/>
                  <a:pt x="3847" y="917"/>
                </a:cubicBezTo>
                <a:cubicBezTo>
                  <a:pt x="4180" y="560"/>
                  <a:pt x="4644" y="357"/>
                  <a:pt x="5132" y="357"/>
                </a:cubicBezTo>
                <a:close/>
                <a:moveTo>
                  <a:pt x="5180" y="0"/>
                </a:moveTo>
                <a:cubicBezTo>
                  <a:pt x="4597" y="0"/>
                  <a:pt x="4049" y="238"/>
                  <a:pt x="3656" y="667"/>
                </a:cubicBezTo>
                <a:cubicBezTo>
                  <a:pt x="3275" y="1095"/>
                  <a:pt x="3073" y="1667"/>
                  <a:pt x="3132" y="2238"/>
                </a:cubicBezTo>
                <a:lnTo>
                  <a:pt x="3454" y="5370"/>
                </a:lnTo>
                <a:cubicBezTo>
                  <a:pt x="3454" y="5513"/>
                  <a:pt x="3525" y="5667"/>
                  <a:pt x="3644" y="5751"/>
                </a:cubicBezTo>
                <a:lnTo>
                  <a:pt x="1620" y="5846"/>
                </a:lnTo>
                <a:cubicBezTo>
                  <a:pt x="1605" y="5847"/>
                  <a:pt x="1590" y="5847"/>
                  <a:pt x="1575" y="5847"/>
                </a:cubicBezTo>
                <a:cubicBezTo>
                  <a:pt x="1379" y="5847"/>
                  <a:pt x="1205" y="5775"/>
                  <a:pt x="1072" y="5632"/>
                </a:cubicBezTo>
                <a:cubicBezTo>
                  <a:pt x="918" y="5489"/>
                  <a:pt x="834" y="5298"/>
                  <a:pt x="834" y="5096"/>
                </a:cubicBezTo>
                <a:cubicBezTo>
                  <a:pt x="834" y="4667"/>
                  <a:pt x="1191" y="4310"/>
                  <a:pt x="1620" y="4310"/>
                </a:cubicBezTo>
                <a:lnTo>
                  <a:pt x="1703" y="4310"/>
                </a:lnTo>
                <a:cubicBezTo>
                  <a:pt x="2084" y="4310"/>
                  <a:pt x="2394" y="4001"/>
                  <a:pt x="2394" y="3631"/>
                </a:cubicBezTo>
                <a:cubicBezTo>
                  <a:pt x="2394" y="3536"/>
                  <a:pt x="2323" y="3465"/>
                  <a:pt x="2227" y="3465"/>
                </a:cubicBezTo>
                <a:cubicBezTo>
                  <a:pt x="2144" y="3465"/>
                  <a:pt x="2061" y="3536"/>
                  <a:pt x="2061" y="3631"/>
                </a:cubicBezTo>
                <a:cubicBezTo>
                  <a:pt x="2061" y="3822"/>
                  <a:pt x="1906" y="3989"/>
                  <a:pt x="1703" y="3989"/>
                </a:cubicBezTo>
                <a:lnTo>
                  <a:pt x="1453" y="3989"/>
                </a:lnTo>
                <a:cubicBezTo>
                  <a:pt x="656" y="3989"/>
                  <a:pt x="1" y="4643"/>
                  <a:pt x="1" y="5441"/>
                </a:cubicBezTo>
                <a:cubicBezTo>
                  <a:pt x="1" y="6251"/>
                  <a:pt x="656" y="6906"/>
                  <a:pt x="1453" y="6906"/>
                </a:cubicBezTo>
                <a:lnTo>
                  <a:pt x="2585" y="6906"/>
                </a:lnTo>
                <a:cubicBezTo>
                  <a:pt x="2680" y="6906"/>
                  <a:pt x="2751" y="6822"/>
                  <a:pt x="2751" y="6739"/>
                </a:cubicBezTo>
                <a:cubicBezTo>
                  <a:pt x="2751" y="6644"/>
                  <a:pt x="2680" y="6572"/>
                  <a:pt x="2585" y="6572"/>
                </a:cubicBezTo>
                <a:lnTo>
                  <a:pt x="1453" y="6572"/>
                </a:lnTo>
                <a:cubicBezTo>
                  <a:pt x="834" y="6572"/>
                  <a:pt x="322" y="6072"/>
                  <a:pt x="322" y="5441"/>
                </a:cubicBezTo>
                <a:cubicBezTo>
                  <a:pt x="322" y="5155"/>
                  <a:pt x="429" y="4917"/>
                  <a:pt x="596" y="4715"/>
                </a:cubicBezTo>
                <a:lnTo>
                  <a:pt x="596" y="4715"/>
                </a:lnTo>
                <a:cubicBezTo>
                  <a:pt x="549" y="4834"/>
                  <a:pt x="537" y="4965"/>
                  <a:pt x="537" y="5084"/>
                </a:cubicBezTo>
                <a:cubicBezTo>
                  <a:pt x="537" y="5382"/>
                  <a:pt x="656" y="5655"/>
                  <a:pt x="858" y="5858"/>
                </a:cubicBezTo>
                <a:cubicBezTo>
                  <a:pt x="1062" y="6050"/>
                  <a:pt x="1319" y="6156"/>
                  <a:pt x="1599" y="6156"/>
                </a:cubicBezTo>
                <a:cubicBezTo>
                  <a:pt x="1614" y="6156"/>
                  <a:pt x="1629" y="6156"/>
                  <a:pt x="1644" y="6156"/>
                </a:cubicBezTo>
                <a:lnTo>
                  <a:pt x="3954" y="6048"/>
                </a:lnTo>
                <a:lnTo>
                  <a:pt x="3954" y="6048"/>
                </a:lnTo>
                <a:cubicBezTo>
                  <a:pt x="3906" y="6251"/>
                  <a:pt x="3835" y="6406"/>
                  <a:pt x="3728" y="6572"/>
                </a:cubicBezTo>
                <a:lnTo>
                  <a:pt x="3299" y="6572"/>
                </a:lnTo>
                <a:cubicBezTo>
                  <a:pt x="3216" y="6572"/>
                  <a:pt x="3132" y="6644"/>
                  <a:pt x="3132" y="6739"/>
                </a:cubicBezTo>
                <a:cubicBezTo>
                  <a:pt x="3132" y="6822"/>
                  <a:pt x="3216" y="6906"/>
                  <a:pt x="3299" y="6906"/>
                </a:cubicBezTo>
                <a:lnTo>
                  <a:pt x="3454" y="6906"/>
                </a:lnTo>
                <a:cubicBezTo>
                  <a:pt x="3180" y="7120"/>
                  <a:pt x="2823" y="7275"/>
                  <a:pt x="2442" y="7275"/>
                </a:cubicBezTo>
                <a:cubicBezTo>
                  <a:pt x="1680" y="7275"/>
                  <a:pt x="1072" y="7882"/>
                  <a:pt x="1072" y="8644"/>
                </a:cubicBezTo>
                <a:lnTo>
                  <a:pt x="1072" y="8989"/>
                </a:lnTo>
                <a:cubicBezTo>
                  <a:pt x="1072" y="9180"/>
                  <a:pt x="906" y="9346"/>
                  <a:pt x="715" y="9346"/>
                </a:cubicBezTo>
                <a:cubicBezTo>
                  <a:pt x="620" y="9346"/>
                  <a:pt x="549" y="9418"/>
                  <a:pt x="549" y="9501"/>
                </a:cubicBezTo>
                <a:cubicBezTo>
                  <a:pt x="549" y="9596"/>
                  <a:pt x="620" y="9668"/>
                  <a:pt x="715" y="9668"/>
                </a:cubicBezTo>
                <a:cubicBezTo>
                  <a:pt x="1084" y="9668"/>
                  <a:pt x="1394" y="9358"/>
                  <a:pt x="1394" y="8989"/>
                </a:cubicBezTo>
                <a:cubicBezTo>
                  <a:pt x="1394" y="8596"/>
                  <a:pt x="1703" y="8287"/>
                  <a:pt x="2096" y="8287"/>
                </a:cubicBezTo>
                <a:lnTo>
                  <a:pt x="2620" y="8287"/>
                </a:lnTo>
                <a:cubicBezTo>
                  <a:pt x="3120" y="8287"/>
                  <a:pt x="3608" y="8132"/>
                  <a:pt x="4013" y="7834"/>
                </a:cubicBezTo>
                <a:lnTo>
                  <a:pt x="4013" y="9680"/>
                </a:lnTo>
                <a:cubicBezTo>
                  <a:pt x="4013" y="10001"/>
                  <a:pt x="3775" y="10263"/>
                  <a:pt x="3466" y="10299"/>
                </a:cubicBezTo>
                <a:cubicBezTo>
                  <a:pt x="3448" y="10300"/>
                  <a:pt x="3430" y="10301"/>
                  <a:pt x="3413" y="10301"/>
                </a:cubicBezTo>
                <a:cubicBezTo>
                  <a:pt x="3254" y="10301"/>
                  <a:pt x="3107" y="10251"/>
                  <a:pt x="2989" y="10144"/>
                </a:cubicBezTo>
                <a:cubicBezTo>
                  <a:pt x="2858" y="10025"/>
                  <a:pt x="2775" y="9858"/>
                  <a:pt x="2775" y="9680"/>
                </a:cubicBezTo>
                <a:lnTo>
                  <a:pt x="2775" y="9525"/>
                </a:lnTo>
                <a:cubicBezTo>
                  <a:pt x="2775" y="9049"/>
                  <a:pt x="2394" y="8668"/>
                  <a:pt x="1930" y="8668"/>
                </a:cubicBezTo>
                <a:cubicBezTo>
                  <a:pt x="1846" y="8668"/>
                  <a:pt x="1763" y="8751"/>
                  <a:pt x="1763" y="8834"/>
                </a:cubicBezTo>
                <a:cubicBezTo>
                  <a:pt x="1763" y="8930"/>
                  <a:pt x="1846" y="9001"/>
                  <a:pt x="1930" y="9001"/>
                </a:cubicBezTo>
                <a:cubicBezTo>
                  <a:pt x="2227" y="9001"/>
                  <a:pt x="2465" y="9239"/>
                  <a:pt x="2465" y="9537"/>
                </a:cubicBezTo>
                <a:lnTo>
                  <a:pt x="2465" y="9787"/>
                </a:lnTo>
                <a:cubicBezTo>
                  <a:pt x="2465" y="10501"/>
                  <a:pt x="3049" y="11085"/>
                  <a:pt x="3763" y="11085"/>
                </a:cubicBezTo>
                <a:cubicBezTo>
                  <a:pt x="4478" y="11085"/>
                  <a:pt x="5061" y="10501"/>
                  <a:pt x="5061" y="9787"/>
                </a:cubicBezTo>
                <a:lnTo>
                  <a:pt x="5061" y="7620"/>
                </a:lnTo>
                <a:cubicBezTo>
                  <a:pt x="5061" y="7513"/>
                  <a:pt x="5144" y="7441"/>
                  <a:pt x="5240" y="7441"/>
                </a:cubicBezTo>
                <a:cubicBezTo>
                  <a:pt x="5323" y="7441"/>
                  <a:pt x="5418" y="7525"/>
                  <a:pt x="5418" y="7620"/>
                </a:cubicBezTo>
                <a:lnTo>
                  <a:pt x="5418" y="9787"/>
                </a:lnTo>
                <a:cubicBezTo>
                  <a:pt x="5418" y="10501"/>
                  <a:pt x="5990" y="11085"/>
                  <a:pt x="6704" y="11085"/>
                </a:cubicBezTo>
                <a:cubicBezTo>
                  <a:pt x="7418" y="11085"/>
                  <a:pt x="8002" y="10501"/>
                  <a:pt x="8002" y="9787"/>
                </a:cubicBezTo>
                <a:lnTo>
                  <a:pt x="8002" y="9525"/>
                </a:lnTo>
                <a:cubicBezTo>
                  <a:pt x="8002" y="9227"/>
                  <a:pt x="8240" y="8989"/>
                  <a:pt x="8538" y="8989"/>
                </a:cubicBezTo>
                <a:cubicBezTo>
                  <a:pt x="8633" y="8989"/>
                  <a:pt x="8704" y="8906"/>
                  <a:pt x="8704" y="8823"/>
                </a:cubicBezTo>
                <a:cubicBezTo>
                  <a:pt x="8704" y="8727"/>
                  <a:pt x="8633" y="8656"/>
                  <a:pt x="8538" y="8656"/>
                </a:cubicBezTo>
                <a:cubicBezTo>
                  <a:pt x="8061" y="8656"/>
                  <a:pt x="7692" y="9037"/>
                  <a:pt x="7692" y="9501"/>
                </a:cubicBezTo>
                <a:lnTo>
                  <a:pt x="7692" y="9668"/>
                </a:lnTo>
                <a:cubicBezTo>
                  <a:pt x="7692" y="9846"/>
                  <a:pt x="7621" y="10013"/>
                  <a:pt x="7478" y="10132"/>
                </a:cubicBezTo>
                <a:cubicBezTo>
                  <a:pt x="7372" y="10228"/>
                  <a:pt x="7236" y="10285"/>
                  <a:pt x="7100" y="10285"/>
                </a:cubicBezTo>
                <a:cubicBezTo>
                  <a:pt x="7067" y="10285"/>
                  <a:pt x="7034" y="10282"/>
                  <a:pt x="7002" y="10275"/>
                </a:cubicBezTo>
                <a:cubicBezTo>
                  <a:pt x="6692" y="10251"/>
                  <a:pt x="6454" y="9977"/>
                  <a:pt x="6454" y="9668"/>
                </a:cubicBezTo>
                <a:lnTo>
                  <a:pt x="6454" y="7822"/>
                </a:lnTo>
                <a:cubicBezTo>
                  <a:pt x="6859" y="8108"/>
                  <a:pt x="7347" y="8275"/>
                  <a:pt x="7859" y="8275"/>
                </a:cubicBezTo>
                <a:lnTo>
                  <a:pt x="8371" y="8275"/>
                </a:lnTo>
                <a:cubicBezTo>
                  <a:pt x="8764" y="8275"/>
                  <a:pt x="9073" y="8584"/>
                  <a:pt x="9073" y="8965"/>
                </a:cubicBezTo>
                <a:cubicBezTo>
                  <a:pt x="9073" y="9334"/>
                  <a:pt x="9383" y="9656"/>
                  <a:pt x="9764" y="9656"/>
                </a:cubicBezTo>
                <a:cubicBezTo>
                  <a:pt x="9847" y="9656"/>
                  <a:pt x="9919" y="9585"/>
                  <a:pt x="9919" y="9489"/>
                </a:cubicBezTo>
                <a:cubicBezTo>
                  <a:pt x="9919" y="9394"/>
                  <a:pt x="9847" y="9323"/>
                  <a:pt x="9764" y="9323"/>
                </a:cubicBezTo>
                <a:cubicBezTo>
                  <a:pt x="9562" y="9323"/>
                  <a:pt x="9407" y="9156"/>
                  <a:pt x="9407" y="8965"/>
                </a:cubicBezTo>
                <a:lnTo>
                  <a:pt x="9407" y="8620"/>
                </a:lnTo>
                <a:cubicBezTo>
                  <a:pt x="9407" y="7870"/>
                  <a:pt x="8788" y="7251"/>
                  <a:pt x="8038" y="7251"/>
                </a:cubicBezTo>
                <a:cubicBezTo>
                  <a:pt x="7645" y="7251"/>
                  <a:pt x="7287" y="7120"/>
                  <a:pt x="7026" y="6882"/>
                </a:cubicBezTo>
                <a:lnTo>
                  <a:pt x="8990" y="6882"/>
                </a:lnTo>
                <a:cubicBezTo>
                  <a:pt x="9003" y="6882"/>
                  <a:pt x="9015" y="6882"/>
                  <a:pt x="9028" y="6882"/>
                </a:cubicBezTo>
                <a:cubicBezTo>
                  <a:pt x="9727" y="6882"/>
                  <a:pt x="10359" y="6236"/>
                  <a:pt x="10359" y="5441"/>
                </a:cubicBezTo>
                <a:cubicBezTo>
                  <a:pt x="10359" y="4643"/>
                  <a:pt x="9704" y="3989"/>
                  <a:pt x="8895" y="3989"/>
                </a:cubicBezTo>
                <a:lnTo>
                  <a:pt x="8645" y="3989"/>
                </a:lnTo>
                <a:cubicBezTo>
                  <a:pt x="8454" y="3989"/>
                  <a:pt x="8288" y="3822"/>
                  <a:pt x="8288" y="3631"/>
                </a:cubicBezTo>
                <a:cubicBezTo>
                  <a:pt x="8288" y="3536"/>
                  <a:pt x="8216" y="3465"/>
                  <a:pt x="8121" y="3465"/>
                </a:cubicBezTo>
                <a:cubicBezTo>
                  <a:pt x="8038" y="3465"/>
                  <a:pt x="7966" y="3536"/>
                  <a:pt x="7966" y="3631"/>
                </a:cubicBezTo>
                <a:cubicBezTo>
                  <a:pt x="7966" y="4001"/>
                  <a:pt x="8276" y="4310"/>
                  <a:pt x="8645" y="4310"/>
                </a:cubicBezTo>
                <a:lnTo>
                  <a:pt x="8728" y="4310"/>
                </a:lnTo>
                <a:cubicBezTo>
                  <a:pt x="9169" y="4310"/>
                  <a:pt x="9526" y="4667"/>
                  <a:pt x="9526" y="5096"/>
                </a:cubicBezTo>
                <a:cubicBezTo>
                  <a:pt x="9526" y="5310"/>
                  <a:pt x="9431" y="5501"/>
                  <a:pt x="9288" y="5632"/>
                </a:cubicBezTo>
                <a:cubicBezTo>
                  <a:pt x="9144" y="5775"/>
                  <a:pt x="8969" y="5847"/>
                  <a:pt x="8774" y="5847"/>
                </a:cubicBezTo>
                <a:cubicBezTo>
                  <a:pt x="8759" y="5847"/>
                  <a:pt x="8743" y="5847"/>
                  <a:pt x="8728" y="5846"/>
                </a:cubicBezTo>
                <a:lnTo>
                  <a:pt x="6716" y="5751"/>
                </a:lnTo>
                <a:cubicBezTo>
                  <a:pt x="6823" y="5667"/>
                  <a:pt x="6895" y="5536"/>
                  <a:pt x="6906" y="5370"/>
                </a:cubicBezTo>
                <a:lnTo>
                  <a:pt x="7216" y="2238"/>
                </a:lnTo>
                <a:cubicBezTo>
                  <a:pt x="7276" y="1667"/>
                  <a:pt x="7085" y="1095"/>
                  <a:pt x="6692" y="667"/>
                </a:cubicBezTo>
                <a:cubicBezTo>
                  <a:pt x="6311" y="238"/>
                  <a:pt x="5752" y="0"/>
                  <a:pt x="518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8" name="Google Shape;11888;p86"/>
          <p:cNvSpPr/>
          <p:nvPr/>
        </p:nvSpPr>
        <p:spPr>
          <a:xfrm>
            <a:off x="3051853" y="2539738"/>
            <a:ext cx="355520" cy="315776"/>
          </a:xfrm>
          <a:custGeom>
            <a:avLst/>
            <a:gdLst/>
            <a:ahLst/>
            <a:cxnLst/>
            <a:rect l="l" t="t" r="r" b="b"/>
            <a:pathLst>
              <a:path w="11110" h="9868" extrusionOk="0">
                <a:moveTo>
                  <a:pt x="3096" y="1307"/>
                </a:moveTo>
                <a:cubicBezTo>
                  <a:pt x="3144" y="1367"/>
                  <a:pt x="3191" y="1426"/>
                  <a:pt x="3263" y="1474"/>
                </a:cubicBezTo>
                <a:cubicBezTo>
                  <a:pt x="3334" y="1521"/>
                  <a:pt x="3430" y="1533"/>
                  <a:pt x="3525" y="1533"/>
                </a:cubicBezTo>
                <a:cubicBezTo>
                  <a:pt x="3668" y="1533"/>
                  <a:pt x="3811" y="1498"/>
                  <a:pt x="3989" y="1426"/>
                </a:cubicBezTo>
                <a:lnTo>
                  <a:pt x="3989" y="1426"/>
                </a:lnTo>
                <a:cubicBezTo>
                  <a:pt x="3739" y="2319"/>
                  <a:pt x="2834" y="2914"/>
                  <a:pt x="2441" y="3129"/>
                </a:cubicBezTo>
                <a:cubicBezTo>
                  <a:pt x="2453" y="2950"/>
                  <a:pt x="2477" y="2748"/>
                  <a:pt x="2501" y="2557"/>
                </a:cubicBezTo>
                <a:cubicBezTo>
                  <a:pt x="2596" y="2117"/>
                  <a:pt x="2810" y="1676"/>
                  <a:pt x="3096" y="1307"/>
                </a:cubicBezTo>
                <a:close/>
                <a:moveTo>
                  <a:pt x="7930" y="1307"/>
                </a:moveTo>
                <a:cubicBezTo>
                  <a:pt x="8228" y="1676"/>
                  <a:pt x="8442" y="2129"/>
                  <a:pt x="8525" y="2557"/>
                </a:cubicBezTo>
                <a:cubicBezTo>
                  <a:pt x="8573" y="2748"/>
                  <a:pt x="8585" y="2926"/>
                  <a:pt x="8585" y="3129"/>
                </a:cubicBezTo>
                <a:cubicBezTo>
                  <a:pt x="8204" y="2914"/>
                  <a:pt x="7275" y="2319"/>
                  <a:pt x="7037" y="1426"/>
                </a:cubicBezTo>
                <a:lnTo>
                  <a:pt x="7037" y="1426"/>
                </a:lnTo>
                <a:cubicBezTo>
                  <a:pt x="7216" y="1498"/>
                  <a:pt x="7370" y="1533"/>
                  <a:pt x="7501" y="1533"/>
                </a:cubicBezTo>
                <a:cubicBezTo>
                  <a:pt x="7609" y="1533"/>
                  <a:pt x="7692" y="1521"/>
                  <a:pt x="7775" y="1474"/>
                </a:cubicBezTo>
                <a:cubicBezTo>
                  <a:pt x="7847" y="1426"/>
                  <a:pt x="7906" y="1367"/>
                  <a:pt x="7930" y="1307"/>
                </a:cubicBezTo>
                <a:close/>
                <a:moveTo>
                  <a:pt x="6728" y="2914"/>
                </a:moveTo>
                <a:cubicBezTo>
                  <a:pt x="6835" y="2914"/>
                  <a:pt x="6906" y="3010"/>
                  <a:pt x="6906" y="3093"/>
                </a:cubicBezTo>
                <a:cubicBezTo>
                  <a:pt x="6906" y="3200"/>
                  <a:pt x="6823" y="3272"/>
                  <a:pt x="6728" y="3272"/>
                </a:cubicBezTo>
                <a:cubicBezTo>
                  <a:pt x="6620" y="3272"/>
                  <a:pt x="6549" y="3188"/>
                  <a:pt x="6549" y="3093"/>
                </a:cubicBezTo>
                <a:cubicBezTo>
                  <a:pt x="6549" y="3010"/>
                  <a:pt x="6644" y="2914"/>
                  <a:pt x="6728" y="2914"/>
                </a:cubicBezTo>
                <a:close/>
                <a:moveTo>
                  <a:pt x="4299" y="2914"/>
                </a:moveTo>
                <a:cubicBezTo>
                  <a:pt x="4406" y="2914"/>
                  <a:pt x="4477" y="3010"/>
                  <a:pt x="4477" y="3093"/>
                </a:cubicBezTo>
                <a:cubicBezTo>
                  <a:pt x="4477" y="3200"/>
                  <a:pt x="4394" y="3272"/>
                  <a:pt x="4299" y="3272"/>
                </a:cubicBezTo>
                <a:cubicBezTo>
                  <a:pt x="4293" y="3272"/>
                  <a:pt x="4288" y="3273"/>
                  <a:pt x="4283" y="3273"/>
                </a:cubicBezTo>
                <a:cubicBezTo>
                  <a:pt x="4204" y="3273"/>
                  <a:pt x="4120" y="3193"/>
                  <a:pt x="4120" y="3093"/>
                </a:cubicBezTo>
                <a:cubicBezTo>
                  <a:pt x="4120" y="2986"/>
                  <a:pt x="4215" y="2914"/>
                  <a:pt x="4299" y="2914"/>
                </a:cubicBezTo>
                <a:close/>
                <a:moveTo>
                  <a:pt x="6732" y="1"/>
                </a:moveTo>
                <a:cubicBezTo>
                  <a:pt x="6670" y="1"/>
                  <a:pt x="6603" y="32"/>
                  <a:pt x="6585" y="105"/>
                </a:cubicBezTo>
                <a:cubicBezTo>
                  <a:pt x="6549" y="176"/>
                  <a:pt x="6585" y="283"/>
                  <a:pt x="6668" y="307"/>
                </a:cubicBezTo>
                <a:cubicBezTo>
                  <a:pt x="7037" y="474"/>
                  <a:pt x="7394" y="724"/>
                  <a:pt x="7680" y="1021"/>
                </a:cubicBezTo>
                <a:cubicBezTo>
                  <a:pt x="7680" y="1057"/>
                  <a:pt x="7668" y="1152"/>
                  <a:pt x="7609" y="1188"/>
                </a:cubicBezTo>
                <a:cubicBezTo>
                  <a:pt x="7593" y="1194"/>
                  <a:pt x="7560" y="1205"/>
                  <a:pt x="7505" y="1205"/>
                </a:cubicBezTo>
                <a:cubicBezTo>
                  <a:pt x="7353" y="1205"/>
                  <a:pt x="7027" y="1126"/>
                  <a:pt x="6382" y="664"/>
                </a:cubicBezTo>
                <a:cubicBezTo>
                  <a:pt x="6356" y="643"/>
                  <a:pt x="6326" y="634"/>
                  <a:pt x="6295" y="634"/>
                </a:cubicBezTo>
                <a:cubicBezTo>
                  <a:pt x="6241" y="634"/>
                  <a:pt x="6186" y="662"/>
                  <a:pt x="6156" y="700"/>
                </a:cubicBezTo>
                <a:cubicBezTo>
                  <a:pt x="6097" y="771"/>
                  <a:pt x="6132" y="879"/>
                  <a:pt x="6192" y="914"/>
                </a:cubicBezTo>
                <a:cubicBezTo>
                  <a:pt x="6358" y="1033"/>
                  <a:pt x="6525" y="1140"/>
                  <a:pt x="6668" y="1236"/>
                </a:cubicBezTo>
                <a:cubicBezTo>
                  <a:pt x="6739" y="1831"/>
                  <a:pt x="7120" y="2403"/>
                  <a:pt x="7716" y="2914"/>
                </a:cubicBezTo>
                <a:cubicBezTo>
                  <a:pt x="8073" y="3212"/>
                  <a:pt x="8406" y="3391"/>
                  <a:pt x="8561" y="3462"/>
                </a:cubicBezTo>
                <a:cubicBezTo>
                  <a:pt x="8490" y="3938"/>
                  <a:pt x="8263" y="4391"/>
                  <a:pt x="7906" y="4808"/>
                </a:cubicBezTo>
                <a:cubicBezTo>
                  <a:pt x="7894" y="4772"/>
                  <a:pt x="7871" y="4760"/>
                  <a:pt x="7859" y="4724"/>
                </a:cubicBezTo>
                <a:cubicBezTo>
                  <a:pt x="7830" y="4681"/>
                  <a:pt x="7783" y="4655"/>
                  <a:pt x="7732" y="4655"/>
                </a:cubicBezTo>
                <a:cubicBezTo>
                  <a:pt x="7699" y="4655"/>
                  <a:pt x="7665" y="4665"/>
                  <a:pt x="7632" y="4689"/>
                </a:cubicBezTo>
                <a:cubicBezTo>
                  <a:pt x="7561" y="4724"/>
                  <a:pt x="7537" y="4831"/>
                  <a:pt x="7597" y="4903"/>
                </a:cubicBezTo>
                <a:cubicBezTo>
                  <a:pt x="7728" y="5129"/>
                  <a:pt x="7799" y="5355"/>
                  <a:pt x="7799" y="5605"/>
                </a:cubicBezTo>
                <a:cubicBezTo>
                  <a:pt x="7799" y="5832"/>
                  <a:pt x="7680" y="6272"/>
                  <a:pt x="6918" y="6748"/>
                </a:cubicBezTo>
                <a:cubicBezTo>
                  <a:pt x="6406" y="7082"/>
                  <a:pt x="5823" y="7260"/>
                  <a:pt x="5537" y="7260"/>
                </a:cubicBezTo>
                <a:cubicBezTo>
                  <a:pt x="5239" y="7260"/>
                  <a:pt x="4680" y="7082"/>
                  <a:pt x="4156" y="6748"/>
                </a:cubicBezTo>
                <a:cubicBezTo>
                  <a:pt x="3394" y="6260"/>
                  <a:pt x="3275" y="5832"/>
                  <a:pt x="3275" y="5605"/>
                </a:cubicBezTo>
                <a:cubicBezTo>
                  <a:pt x="3275" y="4700"/>
                  <a:pt x="4287" y="3950"/>
                  <a:pt x="5537" y="3950"/>
                </a:cubicBezTo>
                <a:cubicBezTo>
                  <a:pt x="6144" y="3950"/>
                  <a:pt x="6716" y="4129"/>
                  <a:pt x="7144" y="4450"/>
                </a:cubicBezTo>
                <a:cubicBezTo>
                  <a:pt x="7172" y="4474"/>
                  <a:pt x="7205" y="4484"/>
                  <a:pt x="7238" y="4484"/>
                </a:cubicBezTo>
                <a:cubicBezTo>
                  <a:pt x="7290" y="4484"/>
                  <a:pt x="7341" y="4458"/>
                  <a:pt x="7370" y="4415"/>
                </a:cubicBezTo>
                <a:cubicBezTo>
                  <a:pt x="7430" y="4343"/>
                  <a:pt x="7418" y="4236"/>
                  <a:pt x="7335" y="4188"/>
                </a:cubicBezTo>
                <a:cubicBezTo>
                  <a:pt x="7156" y="4057"/>
                  <a:pt x="6966" y="3950"/>
                  <a:pt x="6775" y="3879"/>
                </a:cubicBezTo>
                <a:lnTo>
                  <a:pt x="6823" y="3629"/>
                </a:lnTo>
                <a:cubicBezTo>
                  <a:pt x="7073" y="3593"/>
                  <a:pt x="7263" y="3391"/>
                  <a:pt x="7263" y="3117"/>
                </a:cubicBezTo>
                <a:cubicBezTo>
                  <a:pt x="7263" y="2843"/>
                  <a:pt x="7037" y="2617"/>
                  <a:pt x="6763" y="2617"/>
                </a:cubicBezTo>
                <a:cubicBezTo>
                  <a:pt x="6478" y="2617"/>
                  <a:pt x="6251" y="2843"/>
                  <a:pt x="6251" y="3117"/>
                </a:cubicBezTo>
                <a:cubicBezTo>
                  <a:pt x="6251" y="3319"/>
                  <a:pt x="6358" y="3474"/>
                  <a:pt x="6501" y="3569"/>
                </a:cubicBezTo>
                <a:lnTo>
                  <a:pt x="6466" y="3796"/>
                </a:lnTo>
                <a:cubicBezTo>
                  <a:pt x="6180" y="3700"/>
                  <a:pt x="5870" y="3653"/>
                  <a:pt x="5549" y="3653"/>
                </a:cubicBezTo>
                <a:cubicBezTo>
                  <a:pt x="5239" y="3653"/>
                  <a:pt x="4930" y="3700"/>
                  <a:pt x="4644" y="3796"/>
                </a:cubicBezTo>
                <a:lnTo>
                  <a:pt x="4596" y="3569"/>
                </a:lnTo>
                <a:cubicBezTo>
                  <a:pt x="4751" y="3474"/>
                  <a:pt x="4858" y="3319"/>
                  <a:pt x="4858" y="3117"/>
                </a:cubicBezTo>
                <a:cubicBezTo>
                  <a:pt x="4858" y="2843"/>
                  <a:pt x="4632" y="2617"/>
                  <a:pt x="4346" y="2617"/>
                </a:cubicBezTo>
                <a:cubicBezTo>
                  <a:pt x="4061" y="2617"/>
                  <a:pt x="3846" y="2843"/>
                  <a:pt x="3846" y="3117"/>
                </a:cubicBezTo>
                <a:cubicBezTo>
                  <a:pt x="3846" y="3379"/>
                  <a:pt x="4037" y="3593"/>
                  <a:pt x="4287" y="3629"/>
                </a:cubicBezTo>
                <a:lnTo>
                  <a:pt x="4334" y="3879"/>
                </a:lnTo>
                <a:cubicBezTo>
                  <a:pt x="4120" y="3974"/>
                  <a:pt x="3918" y="4069"/>
                  <a:pt x="3739" y="4212"/>
                </a:cubicBezTo>
                <a:cubicBezTo>
                  <a:pt x="3501" y="4391"/>
                  <a:pt x="3310" y="4593"/>
                  <a:pt x="3168" y="4831"/>
                </a:cubicBezTo>
                <a:cubicBezTo>
                  <a:pt x="2810" y="4415"/>
                  <a:pt x="2596" y="3950"/>
                  <a:pt x="2513" y="3498"/>
                </a:cubicBezTo>
                <a:cubicBezTo>
                  <a:pt x="2668" y="3415"/>
                  <a:pt x="3013" y="3236"/>
                  <a:pt x="3370" y="2938"/>
                </a:cubicBezTo>
                <a:cubicBezTo>
                  <a:pt x="3977" y="2438"/>
                  <a:pt x="4334" y="1855"/>
                  <a:pt x="4406" y="1260"/>
                </a:cubicBezTo>
                <a:cubicBezTo>
                  <a:pt x="4561" y="1176"/>
                  <a:pt x="4703" y="1069"/>
                  <a:pt x="4882" y="950"/>
                </a:cubicBezTo>
                <a:cubicBezTo>
                  <a:pt x="4954" y="890"/>
                  <a:pt x="4977" y="795"/>
                  <a:pt x="4918" y="724"/>
                </a:cubicBezTo>
                <a:cubicBezTo>
                  <a:pt x="4884" y="683"/>
                  <a:pt x="4839" y="662"/>
                  <a:pt x="4793" y="662"/>
                </a:cubicBezTo>
                <a:cubicBezTo>
                  <a:pt x="4758" y="662"/>
                  <a:pt x="4722" y="674"/>
                  <a:pt x="4692" y="700"/>
                </a:cubicBezTo>
                <a:cubicBezTo>
                  <a:pt x="4058" y="1145"/>
                  <a:pt x="3732" y="1240"/>
                  <a:pt x="3577" y="1240"/>
                </a:cubicBezTo>
                <a:cubicBezTo>
                  <a:pt x="3516" y="1240"/>
                  <a:pt x="3482" y="1225"/>
                  <a:pt x="3465" y="1212"/>
                </a:cubicBezTo>
                <a:cubicBezTo>
                  <a:pt x="3394" y="1176"/>
                  <a:pt x="3394" y="1081"/>
                  <a:pt x="3394" y="1057"/>
                </a:cubicBezTo>
                <a:cubicBezTo>
                  <a:pt x="3691" y="759"/>
                  <a:pt x="4037" y="498"/>
                  <a:pt x="4406" y="343"/>
                </a:cubicBezTo>
                <a:cubicBezTo>
                  <a:pt x="4477" y="307"/>
                  <a:pt x="4525" y="200"/>
                  <a:pt x="4501" y="128"/>
                </a:cubicBezTo>
                <a:cubicBezTo>
                  <a:pt x="4474" y="74"/>
                  <a:pt x="4404" y="33"/>
                  <a:pt x="4341" y="33"/>
                </a:cubicBezTo>
                <a:cubicBezTo>
                  <a:pt x="4322" y="33"/>
                  <a:pt x="4303" y="37"/>
                  <a:pt x="4287" y="45"/>
                </a:cubicBezTo>
                <a:cubicBezTo>
                  <a:pt x="3811" y="247"/>
                  <a:pt x="3370" y="593"/>
                  <a:pt x="2989" y="1021"/>
                </a:cubicBezTo>
                <a:cubicBezTo>
                  <a:pt x="2608" y="1486"/>
                  <a:pt x="2334" y="2010"/>
                  <a:pt x="2239" y="2522"/>
                </a:cubicBezTo>
                <a:cubicBezTo>
                  <a:pt x="2096" y="3176"/>
                  <a:pt x="2120" y="4165"/>
                  <a:pt x="3025" y="5141"/>
                </a:cubicBezTo>
                <a:lnTo>
                  <a:pt x="3049" y="5177"/>
                </a:lnTo>
                <a:cubicBezTo>
                  <a:pt x="3037" y="5248"/>
                  <a:pt x="3013" y="5320"/>
                  <a:pt x="3013" y="5403"/>
                </a:cubicBezTo>
                <a:lnTo>
                  <a:pt x="1715" y="5403"/>
                </a:lnTo>
                <a:cubicBezTo>
                  <a:pt x="1596" y="5403"/>
                  <a:pt x="1477" y="5439"/>
                  <a:pt x="1370" y="5522"/>
                </a:cubicBezTo>
                <a:lnTo>
                  <a:pt x="72" y="6653"/>
                </a:lnTo>
                <a:cubicBezTo>
                  <a:pt x="1" y="6713"/>
                  <a:pt x="1" y="6808"/>
                  <a:pt x="60" y="6867"/>
                </a:cubicBezTo>
                <a:cubicBezTo>
                  <a:pt x="96" y="6903"/>
                  <a:pt x="131" y="6927"/>
                  <a:pt x="179" y="6927"/>
                </a:cubicBezTo>
                <a:cubicBezTo>
                  <a:pt x="227" y="6927"/>
                  <a:pt x="251" y="6915"/>
                  <a:pt x="286" y="6891"/>
                </a:cubicBezTo>
                <a:lnTo>
                  <a:pt x="1584" y="5760"/>
                </a:lnTo>
                <a:cubicBezTo>
                  <a:pt x="1608" y="5724"/>
                  <a:pt x="1655" y="5712"/>
                  <a:pt x="1703" y="5712"/>
                </a:cubicBezTo>
                <a:lnTo>
                  <a:pt x="2965" y="5712"/>
                </a:lnTo>
                <a:cubicBezTo>
                  <a:pt x="2965" y="5796"/>
                  <a:pt x="2989" y="5891"/>
                  <a:pt x="3013" y="5962"/>
                </a:cubicBezTo>
                <a:lnTo>
                  <a:pt x="1858" y="6332"/>
                </a:lnTo>
                <a:cubicBezTo>
                  <a:pt x="1763" y="6367"/>
                  <a:pt x="1679" y="6427"/>
                  <a:pt x="1608" y="6510"/>
                </a:cubicBezTo>
                <a:lnTo>
                  <a:pt x="632" y="7808"/>
                </a:lnTo>
                <a:cubicBezTo>
                  <a:pt x="572" y="7879"/>
                  <a:pt x="584" y="7987"/>
                  <a:pt x="655" y="8034"/>
                </a:cubicBezTo>
                <a:cubicBezTo>
                  <a:pt x="691" y="8046"/>
                  <a:pt x="715" y="8058"/>
                  <a:pt x="763" y="8058"/>
                </a:cubicBezTo>
                <a:cubicBezTo>
                  <a:pt x="810" y="8058"/>
                  <a:pt x="870" y="8046"/>
                  <a:pt x="893" y="7998"/>
                </a:cubicBezTo>
                <a:lnTo>
                  <a:pt x="1882" y="6713"/>
                </a:lnTo>
                <a:cubicBezTo>
                  <a:pt x="1906" y="6677"/>
                  <a:pt x="1941" y="6653"/>
                  <a:pt x="1965" y="6653"/>
                </a:cubicBezTo>
                <a:lnTo>
                  <a:pt x="3156" y="6260"/>
                </a:lnTo>
                <a:cubicBezTo>
                  <a:pt x="3203" y="6332"/>
                  <a:pt x="3251" y="6415"/>
                  <a:pt x="3310" y="6474"/>
                </a:cubicBezTo>
                <a:lnTo>
                  <a:pt x="2156" y="7308"/>
                </a:lnTo>
                <a:cubicBezTo>
                  <a:pt x="2096" y="7344"/>
                  <a:pt x="2036" y="7403"/>
                  <a:pt x="2013" y="7486"/>
                </a:cubicBezTo>
                <a:lnTo>
                  <a:pt x="1358" y="8749"/>
                </a:lnTo>
                <a:cubicBezTo>
                  <a:pt x="1310" y="8820"/>
                  <a:pt x="1346" y="8927"/>
                  <a:pt x="1429" y="8975"/>
                </a:cubicBezTo>
                <a:cubicBezTo>
                  <a:pt x="1465" y="8987"/>
                  <a:pt x="1477" y="8987"/>
                  <a:pt x="1501" y="8987"/>
                </a:cubicBezTo>
                <a:cubicBezTo>
                  <a:pt x="1560" y="8987"/>
                  <a:pt x="1620" y="8951"/>
                  <a:pt x="1655" y="8891"/>
                </a:cubicBezTo>
                <a:lnTo>
                  <a:pt x="2310" y="7629"/>
                </a:lnTo>
                <a:cubicBezTo>
                  <a:pt x="2322" y="7606"/>
                  <a:pt x="2334" y="7582"/>
                  <a:pt x="2370" y="7570"/>
                </a:cubicBezTo>
                <a:lnTo>
                  <a:pt x="3560" y="6724"/>
                </a:lnTo>
                <a:cubicBezTo>
                  <a:pt x="3632" y="6796"/>
                  <a:pt x="3727" y="6855"/>
                  <a:pt x="3799" y="6915"/>
                </a:cubicBezTo>
                <a:lnTo>
                  <a:pt x="2846" y="7784"/>
                </a:lnTo>
                <a:cubicBezTo>
                  <a:pt x="2775" y="7856"/>
                  <a:pt x="2715" y="7939"/>
                  <a:pt x="2691" y="8046"/>
                </a:cubicBezTo>
                <a:lnTo>
                  <a:pt x="2322" y="9665"/>
                </a:lnTo>
                <a:cubicBezTo>
                  <a:pt x="2310" y="9761"/>
                  <a:pt x="2358" y="9856"/>
                  <a:pt x="2441" y="9868"/>
                </a:cubicBezTo>
                <a:lnTo>
                  <a:pt x="2477" y="9868"/>
                </a:lnTo>
                <a:cubicBezTo>
                  <a:pt x="2548" y="9868"/>
                  <a:pt x="2608" y="9820"/>
                  <a:pt x="2632" y="9725"/>
                </a:cubicBezTo>
                <a:lnTo>
                  <a:pt x="3013" y="8106"/>
                </a:lnTo>
                <a:cubicBezTo>
                  <a:pt x="3025" y="8082"/>
                  <a:pt x="3037" y="8034"/>
                  <a:pt x="3072" y="8022"/>
                </a:cubicBezTo>
                <a:lnTo>
                  <a:pt x="4084" y="7094"/>
                </a:lnTo>
                <a:cubicBezTo>
                  <a:pt x="4620" y="7427"/>
                  <a:pt x="5227" y="7617"/>
                  <a:pt x="5585" y="7617"/>
                </a:cubicBezTo>
                <a:cubicBezTo>
                  <a:pt x="5942" y="7617"/>
                  <a:pt x="6549" y="7427"/>
                  <a:pt x="7085" y="7094"/>
                </a:cubicBezTo>
                <a:lnTo>
                  <a:pt x="8097" y="8022"/>
                </a:lnTo>
                <a:cubicBezTo>
                  <a:pt x="8132" y="8046"/>
                  <a:pt x="8144" y="8082"/>
                  <a:pt x="8156" y="8106"/>
                </a:cubicBezTo>
                <a:lnTo>
                  <a:pt x="8525" y="9725"/>
                </a:lnTo>
                <a:cubicBezTo>
                  <a:pt x="8549" y="9808"/>
                  <a:pt x="8621" y="9868"/>
                  <a:pt x="8692" y="9868"/>
                </a:cubicBezTo>
                <a:lnTo>
                  <a:pt x="8728" y="9868"/>
                </a:lnTo>
                <a:cubicBezTo>
                  <a:pt x="8811" y="9844"/>
                  <a:pt x="8871" y="9761"/>
                  <a:pt x="8847" y="9665"/>
                </a:cubicBezTo>
                <a:lnTo>
                  <a:pt x="8466" y="8046"/>
                </a:lnTo>
                <a:cubicBezTo>
                  <a:pt x="8442" y="7951"/>
                  <a:pt x="8394" y="7856"/>
                  <a:pt x="8323" y="7784"/>
                </a:cubicBezTo>
                <a:lnTo>
                  <a:pt x="7370" y="6915"/>
                </a:lnTo>
                <a:cubicBezTo>
                  <a:pt x="7454" y="6855"/>
                  <a:pt x="7537" y="6784"/>
                  <a:pt x="7609" y="6724"/>
                </a:cubicBezTo>
                <a:lnTo>
                  <a:pt x="8799" y="7570"/>
                </a:lnTo>
                <a:cubicBezTo>
                  <a:pt x="8823" y="7582"/>
                  <a:pt x="8847" y="7617"/>
                  <a:pt x="8859" y="7629"/>
                </a:cubicBezTo>
                <a:lnTo>
                  <a:pt x="9514" y="8891"/>
                </a:lnTo>
                <a:cubicBezTo>
                  <a:pt x="9537" y="8951"/>
                  <a:pt x="9597" y="8987"/>
                  <a:pt x="9656" y="8987"/>
                </a:cubicBezTo>
                <a:cubicBezTo>
                  <a:pt x="9692" y="8987"/>
                  <a:pt x="9704" y="8987"/>
                  <a:pt x="9740" y="8975"/>
                </a:cubicBezTo>
                <a:cubicBezTo>
                  <a:pt x="9811" y="8927"/>
                  <a:pt x="9835" y="8832"/>
                  <a:pt x="9811" y="8749"/>
                </a:cubicBezTo>
                <a:lnTo>
                  <a:pt x="9156" y="7486"/>
                </a:lnTo>
                <a:cubicBezTo>
                  <a:pt x="9121" y="7403"/>
                  <a:pt x="9061" y="7344"/>
                  <a:pt x="9002" y="7308"/>
                </a:cubicBezTo>
                <a:lnTo>
                  <a:pt x="7859" y="6474"/>
                </a:lnTo>
                <a:cubicBezTo>
                  <a:pt x="7918" y="6391"/>
                  <a:pt x="7966" y="6332"/>
                  <a:pt x="8013" y="6260"/>
                </a:cubicBezTo>
                <a:lnTo>
                  <a:pt x="9204" y="6653"/>
                </a:lnTo>
                <a:cubicBezTo>
                  <a:pt x="9228" y="6665"/>
                  <a:pt x="9275" y="6677"/>
                  <a:pt x="9287" y="6713"/>
                </a:cubicBezTo>
                <a:lnTo>
                  <a:pt x="10276" y="7998"/>
                </a:lnTo>
                <a:cubicBezTo>
                  <a:pt x="10299" y="8046"/>
                  <a:pt x="10347" y="8058"/>
                  <a:pt x="10407" y="8058"/>
                </a:cubicBezTo>
                <a:cubicBezTo>
                  <a:pt x="10430" y="8058"/>
                  <a:pt x="10478" y="8046"/>
                  <a:pt x="10514" y="8034"/>
                </a:cubicBezTo>
                <a:cubicBezTo>
                  <a:pt x="10585" y="7975"/>
                  <a:pt x="10597" y="7879"/>
                  <a:pt x="10538" y="7808"/>
                </a:cubicBezTo>
                <a:lnTo>
                  <a:pt x="9561" y="6510"/>
                </a:lnTo>
                <a:cubicBezTo>
                  <a:pt x="9502" y="6427"/>
                  <a:pt x="9406" y="6367"/>
                  <a:pt x="9299" y="6332"/>
                </a:cubicBezTo>
                <a:lnTo>
                  <a:pt x="8156" y="5962"/>
                </a:lnTo>
                <a:cubicBezTo>
                  <a:pt x="8192" y="5879"/>
                  <a:pt x="8204" y="5784"/>
                  <a:pt x="8204" y="5712"/>
                </a:cubicBezTo>
                <a:lnTo>
                  <a:pt x="9466" y="5712"/>
                </a:lnTo>
                <a:cubicBezTo>
                  <a:pt x="9514" y="5712"/>
                  <a:pt x="9561" y="5724"/>
                  <a:pt x="9585" y="5760"/>
                </a:cubicBezTo>
                <a:lnTo>
                  <a:pt x="10883" y="6891"/>
                </a:lnTo>
                <a:cubicBezTo>
                  <a:pt x="10907" y="6915"/>
                  <a:pt x="10954" y="6927"/>
                  <a:pt x="10990" y="6927"/>
                </a:cubicBezTo>
                <a:cubicBezTo>
                  <a:pt x="11026" y="6927"/>
                  <a:pt x="11073" y="6915"/>
                  <a:pt x="11109" y="6879"/>
                </a:cubicBezTo>
                <a:cubicBezTo>
                  <a:pt x="11073" y="6784"/>
                  <a:pt x="11073" y="6677"/>
                  <a:pt x="11002" y="6617"/>
                </a:cubicBezTo>
                <a:lnTo>
                  <a:pt x="9704" y="5486"/>
                </a:lnTo>
                <a:cubicBezTo>
                  <a:pt x="9621" y="5415"/>
                  <a:pt x="9502" y="5367"/>
                  <a:pt x="9359" y="5367"/>
                </a:cubicBezTo>
                <a:lnTo>
                  <a:pt x="8073" y="5367"/>
                </a:lnTo>
                <a:lnTo>
                  <a:pt x="8025" y="5141"/>
                </a:lnTo>
                <a:lnTo>
                  <a:pt x="8049" y="5117"/>
                </a:lnTo>
                <a:cubicBezTo>
                  <a:pt x="8942" y="4129"/>
                  <a:pt x="8978" y="3153"/>
                  <a:pt x="8847" y="2498"/>
                </a:cubicBezTo>
                <a:cubicBezTo>
                  <a:pt x="8728" y="1962"/>
                  <a:pt x="8466" y="1438"/>
                  <a:pt x="8085" y="998"/>
                </a:cubicBezTo>
                <a:cubicBezTo>
                  <a:pt x="7728" y="581"/>
                  <a:pt x="7263" y="224"/>
                  <a:pt x="6787" y="9"/>
                </a:cubicBezTo>
                <a:cubicBezTo>
                  <a:pt x="6770" y="4"/>
                  <a:pt x="6751" y="1"/>
                  <a:pt x="673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9" name="Google Shape;11889;p86"/>
          <p:cNvGrpSpPr/>
          <p:nvPr/>
        </p:nvGrpSpPr>
        <p:grpSpPr>
          <a:xfrm>
            <a:off x="1953037" y="2628442"/>
            <a:ext cx="355136" cy="227072"/>
            <a:chOff x="1953037" y="2552242"/>
            <a:chExt cx="355136" cy="227072"/>
          </a:xfrm>
        </p:grpSpPr>
        <p:sp>
          <p:nvSpPr>
            <p:cNvPr id="11890" name="Google Shape;11890;p86"/>
            <p:cNvSpPr/>
            <p:nvPr/>
          </p:nvSpPr>
          <p:spPr>
            <a:xfrm>
              <a:off x="1953037" y="2552242"/>
              <a:ext cx="355136" cy="227072"/>
            </a:xfrm>
            <a:custGeom>
              <a:avLst/>
              <a:gdLst/>
              <a:ahLst/>
              <a:cxnLst/>
              <a:rect l="l" t="t" r="r" b="b"/>
              <a:pathLst>
                <a:path w="11098" h="7096" extrusionOk="0">
                  <a:moveTo>
                    <a:pt x="6198" y="1414"/>
                  </a:moveTo>
                  <a:cubicBezTo>
                    <a:pt x="6408" y="1414"/>
                    <a:pt x="6616" y="1431"/>
                    <a:pt x="6823" y="1464"/>
                  </a:cubicBezTo>
                  <a:cubicBezTo>
                    <a:pt x="6895" y="1488"/>
                    <a:pt x="6990" y="1500"/>
                    <a:pt x="7073" y="1512"/>
                  </a:cubicBezTo>
                  <a:lnTo>
                    <a:pt x="6907" y="2464"/>
                  </a:lnTo>
                  <a:lnTo>
                    <a:pt x="5573" y="2929"/>
                  </a:lnTo>
                  <a:lnTo>
                    <a:pt x="4978" y="1607"/>
                  </a:lnTo>
                  <a:cubicBezTo>
                    <a:pt x="5397" y="1475"/>
                    <a:pt x="5802" y="1414"/>
                    <a:pt x="6198" y="1414"/>
                  </a:cubicBezTo>
                  <a:close/>
                  <a:moveTo>
                    <a:pt x="7407" y="1607"/>
                  </a:moveTo>
                  <a:cubicBezTo>
                    <a:pt x="7883" y="1750"/>
                    <a:pt x="8478" y="2036"/>
                    <a:pt x="9097" y="2524"/>
                  </a:cubicBezTo>
                  <a:lnTo>
                    <a:pt x="9038" y="2571"/>
                  </a:lnTo>
                  <a:cubicBezTo>
                    <a:pt x="8966" y="2619"/>
                    <a:pt x="8954" y="2714"/>
                    <a:pt x="8990" y="2798"/>
                  </a:cubicBezTo>
                  <a:cubicBezTo>
                    <a:pt x="9026" y="2833"/>
                    <a:pt x="9085" y="2869"/>
                    <a:pt x="9133" y="2869"/>
                  </a:cubicBezTo>
                  <a:cubicBezTo>
                    <a:pt x="9157" y="2869"/>
                    <a:pt x="9193" y="2857"/>
                    <a:pt x="9216" y="2833"/>
                  </a:cubicBezTo>
                  <a:lnTo>
                    <a:pt x="9335" y="2750"/>
                  </a:lnTo>
                  <a:cubicBezTo>
                    <a:pt x="9740" y="3119"/>
                    <a:pt x="10157" y="3583"/>
                    <a:pt x="10574" y="4179"/>
                  </a:cubicBezTo>
                  <a:cubicBezTo>
                    <a:pt x="9883" y="4357"/>
                    <a:pt x="9228" y="4488"/>
                    <a:pt x="8633" y="4584"/>
                  </a:cubicBezTo>
                  <a:lnTo>
                    <a:pt x="8395" y="3417"/>
                  </a:lnTo>
                  <a:lnTo>
                    <a:pt x="8692" y="3214"/>
                  </a:lnTo>
                  <a:cubicBezTo>
                    <a:pt x="8776" y="3167"/>
                    <a:pt x="8788" y="3060"/>
                    <a:pt x="8740" y="2988"/>
                  </a:cubicBezTo>
                  <a:cubicBezTo>
                    <a:pt x="8709" y="2942"/>
                    <a:pt x="8659" y="2916"/>
                    <a:pt x="8604" y="2916"/>
                  </a:cubicBezTo>
                  <a:cubicBezTo>
                    <a:pt x="8574" y="2916"/>
                    <a:pt x="8543" y="2924"/>
                    <a:pt x="8514" y="2940"/>
                  </a:cubicBezTo>
                  <a:lnTo>
                    <a:pt x="8216" y="3155"/>
                  </a:lnTo>
                  <a:lnTo>
                    <a:pt x="7252" y="2512"/>
                  </a:lnTo>
                  <a:lnTo>
                    <a:pt x="7407" y="1607"/>
                  </a:lnTo>
                  <a:close/>
                  <a:moveTo>
                    <a:pt x="7049" y="2750"/>
                  </a:moveTo>
                  <a:lnTo>
                    <a:pt x="8073" y="3429"/>
                  </a:lnTo>
                  <a:lnTo>
                    <a:pt x="8311" y="4607"/>
                  </a:lnTo>
                  <a:cubicBezTo>
                    <a:pt x="7883" y="4661"/>
                    <a:pt x="7474" y="4688"/>
                    <a:pt x="7096" y="4688"/>
                  </a:cubicBezTo>
                  <a:cubicBezTo>
                    <a:pt x="6970" y="4688"/>
                    <a:pt x="6847" y="4685"/>
                    <a:pt x="6728" y="4679"/>
                  </a:cubicBezTo>
                  <a:cubicBezTo>
                    <a:pt x="6073" y="4655"/>
                    <a:pt x="5490" y="4548"/>
                    <a:pt x="5025" y="4345"/>
                  </a:cubicBezTo>
                  <a:lnTo>
                    <a:pt x="5621" y="3250"/>
                  </a:lnTo>
                  <a:lnTo>
                    <a:pt x="7049" y="2750"/>
                  </a:lnTo>
                  <a:close/>
                  <a:moveTo>
                    <a:pt x="1561" y="300"/>
                  </a:moveTo>
                  <a:cubicBezTo>
                    <a:pt x="1774" y="300"/>
                    <a:pt x="1974" y="373"/>
                    <a:pt x="2132" y="512"/>
                  </a:cubicBezTo>
                  <a:cubicBezTo>
                    <a:pt x="2323" y="678"/>
                    <a:pt x="2430" y="916"/>
                    <a:pt x="2430" y="1178"/>
                  </a:cubicBezTo>
                  <a:lnTo>
                    <a:pt x="2430" y="2762"/>
                  </a:lnTo>
                  <a:cubicBezTo>
                    <a:pt x="2430" y="2786"/>
                    <a:pt x="2465" y="3381"/>
                    <a:pt x="2906" y="4036"/>
                  </a:cubicBezTo>
                  <a:lnTo>
                    <a:pt x="2858" y="4060"/>
                  </a:lnTo>
                  <a:cubicBezTo>
                    <a:pt x="2608" y="4143"/>
                    <a:pt x="2430" y="4369"/>
                    <a:pt x="2394" y="4631"/>
                  </a:cubicBezTo>
                  <a:lnTo>
                    <a:pt x="2358" y="5084"/>
                  </a:lnTo>
                  <a:cubicBezTo>
                    <a:pt x="1358" y="4024"/>
                    <a:pt x="1192" y="2583"/>
                    <a:pt x="1192" y="2512"/>
                  </a:cubicBezTo>
                  <a:cubicBezTo>
                    <a:pt x="1180" y="2381"/>
                    <a:pt x="1072" y="2262"/>
                    <a:pt x="941" y="2214"/>
                  </a:cubicBezTo>
                  <a:lnTo>
                    <a:pt x="632" y="2143"/>
                  </a:lnTo>
                  <a:cubicBezTo>
                    <a:pt x="537" y="2119"/>
                    <a:pt x="501" y="2047"/>
                    <a:pt x="501" y="1964"/>
                  </a:cubicBezTo>
                  <a:lnTo>
                    <a:pt x="501" y="1869"/>
                  </a:lnTo>
                  <a:cubicBezTo>
                    <a:pt x="822" y="1857"/>
                    <a:pt x="1227" y="1809"/>
                    <a:pt x="1453" y="1690"/>
                  </a:cubicBezTo>
                  <a:cubicBezTo>
                    <a:pt x="1525" y="1643"/>
                    <a:pt x="1573" y="1559"/>
                    <a:pt x="1525" y="1464"/>
                  </a:cubicBezTo>
                  <a:cubicBezTo>
                    <a:pt x="1491" y="1413"/>
                    <a:pt x="1438" y="1373"/>
                    <a:pt x="1375" y="1373"/>
                  </a:cubicBezTo>
                  <a:cubicBezTo>
                    <a:pt x="1351" y="1373"/>
                    <a:pt x="1325" y="1379"/>
                    <a:pt x="1299" y="1393"/>
                  </a:cubicBezTo>
                  <a:cubicBezTo>
                    <a:pt x="1132" y="1464"/>
                    <a:pt x="799" y="1524"/>
                    <a:pt x="334" y="1547"/>
                  </a:cubicBezTo>
                  <a:lnTo>
                    <a:pt x="334" y="1524"/>
                  </a:lnTo>
                  <a:lnTo>
                    <a:pt x="334" y="916"/>
                  </a:lnTo>
                  <a:cubicBezTo>
                    <a:pt x="334" y="643"/>
                    <a:pt x="525" y="428"/>
                    <a:pt x="799" y="393"/>
                  </a:cubicBezTo>
                  <a:lnTo>
                    <a:pt x="1430" y="309"/>
                  </a:lnTo>
                  <a:cubicBezTo>
                    <a:pt x="1474" y="303"/>
                    <a:pt x="1517" y="300"/>
                    <a:pt x="1561" y="300"/>
                  </a:cubicBezTo>
                  <a:close/>
                  <a:moveTo>
                    <a:pt x="4692" y="1726"/>
                  </a:moveTo>
                  <a:lnTo>
                    <a:pt x="5335" y="3155"/>
                  </a:lnTo>
                  <a:lnTo>
                    <a:pt x="4740" y="4238"/>
                  </a:lnTo>
                  <a:cubicBezTo>
                    <a:pt x="4680" y="4203"/>
                    <a:pt x="4609" y="4167"/>
                    <a:pt x="4549" y="4131"/>
                  </a:cubicBezTo>
                  <a:cubicBezTo>
                    <a:pt x="4520" y="4115"/>
                    <a:pt x="4490" y="4107"/>
                    <a:pt x="4461" y="4107"/>
                  </a:cubicBezTo>
                  <a:cubicBezTo>
                    <a:pt x="4406" y="4107"/>
                    <a:pt x="4354" y="4136"/>
                    <a:pt x="4323" y="4191"/>
                  </a:cubicBezTo>
                  <a:cubicBezTo>
                    <a:pt x="4275" y="4262"/>
                    <a:pt x="4287" y="4369"/>
                    <a:pt x="4382" y="4417"/>
                  </a:cubicBezTo>
                  <a:cubicBezTo>
                    <a:pt x="5061" y="4845"/>
                    <a:pt x="5978" y="5060"/>
                    <a:pt x="7109" y="5060"/>
                  </a:cubicBezTo>
                  <a:cubicBezTo>
                    <a:pt x="8145" y="5060"/>
                    <a:pt x="9371" y="4881"/>
                    <a:pt x="10764" y="4500"/>
                  </a:cubicBezTo>
                  <a:lnTo>
                    <a:pt x="10764" y="4500"/>
                  </a:lnTo>
                  <a:cubicBezTo>
                    <a:pt x="10740" y="4536"/>
                    <a:pt x="10740" y="4595"/>
                    <a:pt x="10705" y="4655"/>
                  </a:cubicBezTo>
                  <a:cubicBezTo>
                    <a:pt x="10657" y="4774"/>
                    <a:pt x="10574" y="4845"/>
                    <a:pt x="10455" y="4881"/>
                  </a:cubicBezTo>
                  <a:cubicBezTo>
                    <a:pt x="9128" y="5204"/>
                    <a:pt x="7958" y="5362"/>
                    <a:pt x="6945" y="5362"/>
                  </a:cubicBezTo>
                  <a:cubicBezTo>
                    <a:pt x="6649" y="5362"/>
                    <a:pt x="6366" y="5349"/>
                    <a:pt x="6097" y="5322"/>
                  </a:cubicBezTo>
                  <a:cubicBezTo>
                    <a:pt x="5156" y="5238"/>
                    <a:pt x="4382" y="4965"/>
                    <a:pt x="3811" y="4536"/>
                  </a:cubicBezTo>
                  <a:cubicBezTo>
                    <a:pt x="2966" y="3905"/>
                    <a:pt x="2787" y="3095"/>
                    <a:pt x="2763" y="2833"/>
                  </a:cubicBezTo>
                  <a:cubicBezTo>
                    <a:pt x="2882" y="2750"/>
                    <a:pt x="2977" y="2655"/>
                    <a:pt x="3097" y="2583"/>
                  </a:cubicBezTo>
                  <a:cubicBezTo>
                    <a:pt x="3180" y="2952"/>
                    <a:pt x="3358" y="3476"/>
                    <a:pt x="3811" y="3952"/>
                  </a:cubicBezTo>
                  <a:cubicBezTo>
                    <a:pt x="3847" y="3988"/>
                    <a:pt x="3894" y="4000"/>
                    <a:pt x="3930" y="4000"/>
                  </a:cubicBezTo>
                  <a:cubicBezTo>
                    <a:pt x="3978" y="4000"/>
                    <a:pt x="4025" y="3988"/>
                    <a:pt x="4049" y="3952"/>
                  </a:cubicBezTo>
                  <a:cubicBezTo>
                    <a:pt x="4109" y="3893"/>
                    <a:pt x="4109" y="3786"/>
                    <a:pt x="4049" y="3726"/>
                  </a:cubicBezTo>
                  <a:cubicBezTo>
                    <a:pt x="3573" y="3250"/>
                    <a:pt x="3442" y="2714"/>
                    <a:pt x="3394" y="2393"/>
                  </a:cubicBezTo>
                  <a:cubicBezTo>
                    <a:pt x="3835" y="2107"/>
                    <a:pt x="4263" y="1881"/>
                    <a:pt x="4692" y="1726"/>
                  </a:cubicBezTo>
                  <a:close/>
                  <a:moveTo>
                    <a:pt x="9609" y="5417"/>
                  </a:moveTo>
                  <a:cubicBezTo>
                    <a:pt x="9490" y="5548"/>
                    <a:pt x="9371" y="5667"/>
                    <a:pt x="9252" y="5738"/>
                  </a:cubicBezTo>
                  <a:cubicBezTo>
                    <a:pt x="9216" y="5750"/>
                    <a:pt x="9157" y="5798"/>
                    <a:pt x="8978" y="5857"/>
                  </a:cubicBezTo>
                  <a:lnTo>
                    <a:pt x="8978" y="5512"/>
                  </a:lnTo>
                  <a:cubicBezTo>
                    <a:pt x="9193" y="5488"/>
                    <a:pt x="9383" y="5441"/>
                    <a:pt x="9609" y="5417"/>
                  </a:cubicBezTo>
                  <a:close/>
                  <a:moveTo>
                    <a:pt x="4668" y="5334"/>
                  </a:moveTo>
                  <a:cubicBezTo>
                    <a:pt x="5085" y="5488"/>
                    <a:pt x="5537" y="5596"/>
                    <a:pt x="6049" y="5631"/>
                  </a:cubicBezTo>
                  <a:cubicBezTo>
                    <a:pt x="6335" y="5667"/>
                    <a:pt x="6633" y="5679"/>
                    <a:pt x="6942" y="5679"/>
                  </a:cubicBezTo>
                  <a:cubicBezTo>
                    <a:pt x="7204" y="5679"/>
                    <a:pt x="7502" y="5667"/>
                    <a:pt x="7788" y="5655"/>
                  </a:cubicBezTo>
                  <a:lnTo>
                    <a:pt x="7788" y="5893"/>
                  </a:lnTo>
                  <a:cubicBezTo>
                    <a:pt x="7561" y="5893"/>
                    <a:pt x="7359" y="6012"/>
                    <a:pt x="7240" y="6203"/>
                  </a:cubicBezTo>
                  <a:cubicBezTo>
                    <a:pt x="6758" y="6257"/>
                    <a:pt x="6324" y="6280"/>
                    <a:pt x="5934" y="6280"/>
                  </a:cubicBezTo>
                  <a:cubicBezTo>
                    <a:pt x="4698" y="6280"/>
                    <a:pt x="3912" y="6050"/>
                    <a:pt x="3478" y="5869"/>
                  </a:cubicBezTo>
                  <a:lnTo>
                    <a:pt x="3501" y="5738"/>
                  </a:lnTo>
                  <a:cubicBezTo>
                    <a:pt x="3739" y="5738"/>
                    <a:pt x="4299" y="5691"/>
                    <a:pt x="4668" y="5334"/>
                  </a:cubicBezTo>
                  <a:close/>
                  <a:moveTo>
                    <a:pt x="3097" y="4322"/>
                  </a:moveTo>
                  <a:cubicBezTo>
                    <a:pt x="3239" y="4488"/>
                    <a:pt x="3394" y="4655"/>
                    <a:pt x="3608" y="4798"/>
                  </a:cubicBezTo>
                  <a:cubicBezTo>
                    <a:pt x="3811" y="4965"/>
                    <a:pt x="4049" y="5095"/>
                    <a:pt x="4323" y="5215"/>
                  </a:cubicBezTo>
                  <a:cubicBezTo>
                    <a:pt x="4073" y="5381"/>
                    <a:pt x="3751" y="5417"/>
                    <a:pt x="3573" y="5429"/>
                  </a:cubicBezTo>
                  <a:lnTo>
                    <a:pt x="3573" y="5393"/>
                  </a:lnTo>
                  <a:cubicBezTo>
                    <a:pt x="3597" y="5310"/>
                    <a:pt x="3537" y="5215"/>
                    <a:pt x="3442" y="5203"/>
                  </a:cubicBezTo>
                  <a:cubicBezTo>
                    <a:pt x="3429" y="5199"/>
                    <a:pt x="3416" y="5197"/>
                    <a:pt x="3404" y="5197"/>
                  </a:cubicBezTo>
                  <a:cubicBezTo>
                    <a:pt x="3332" y="5197"/>
                    <a:pt x="3261" y="5251"/>
                    <a:pt x="3251" y="5322"/>
                  </a:cubicBezTo>
                  <a:lnTo>
                    <a:pt x="3025" y="6465"/>
                  </a:lnTo>
                  <a:cubicBezTo>
                    <a:pt x="3001" y="6631"/>
                    <a:pt x="2846" y="6750"/>
                    <a:pt x="2668" y="6750"/>
                  </a:cubicBezTo>
                  <a:lnTo>
                    <a:pt x="1775" y="6750"/>
                  </a:lnTo>
                  <a:lnTo>
                    <a:pt x="1906" y="6441"/>
                  </a:lnTo>
                  <a:cubicBezTo>
                    <a:pt x="1965" y="6310"/>
                    <a:pt x="2084" y="6215"/>
                    <a:pt x="2239" y="6215"/>
                  </a:cubicBezTo>
                  <a:lnTo>
                    <a:pt x="2418" y="6215"/>
                  </a:lnTo>
                  <a:cubicBezTo>
                    <a:pt x="2501" y="6215"/>
                    <a:pt x="2561" y="6155"/>
                    <a:pt x="2585" y="6072"/>
                  </a:cubicBezTo>
                  <a:lnTo>
                    <a:pt x="2716" y="4667"/>
                  </a:lnTo>
                  <a:cubicBezTo>
                    <a:pt x="2727" y="4536"/>
                    <a:pt x="2811" y="4417"/>
                    <a:pt x="2954" y="4369"/>
                  </a:cubicBezTo>
                  <a:lnTo>
                    <a:pt x="3097" y="4322"/>
                  </a:lnTo>
                  <a:close/>
                  <a:moveTo>
                    <a:pt x="8657" y="5560"/>
                  </a:moveTo>
                  <a:lnTo>
                    <a:pt x="8657" y="6572"/>
                  </a:lnTo>
                  <a:cubicBezTo>
                    <a:pt x="8657" y="6679"/>
                    <a:pt x="8561" y="6750"/>
                    <a:pt x="8478" y="6750"/>
                  </a:cubicBezTo>
                  <a:lnTo>
                    <a:pt x="7347" y="6750"/>
                  </a:lnTo>
                  <a:lnTo>
                    <a:pt x="7490" y="6429"/>
                  </a:lnTo>
                  <a:cubicBezTo>
                    <a:pt x="7549" y="6286"/>
                    <a:pt x="7669" y="6215"/>
                    <a:pt x="7823" y="6215"/>
                  </a:cubicBezTo>
                  <a:lnTo>
                    <a:pt x="7954" y="6215"/>
                  </a:lnTo>
                  <a:cubicBezTo>
                    <a:pt x="8038" y="6215"/>
                    <a:pt x="8121" y="6143"/>
                    <a:pt x="8121" y="6048"/>
                  </a:cubicBezTo>
                  <a:lnTo>
                    <a:pt x="8121" y="5619"/>
                  </a:lnTo>
                  <a:cubicBezTo>
                    <a:pt x="8300" y="5607"/>
                    <a:pt x="8466" y="5572"/>
                    <a:pt x="8657" y="5560"/>
                  </a:cubicBezTo>
                  <a:close/>
                  <a:moveTo>
                    <a:pt x="1533" y="0"/>
                  </a:moveTo>
                  <a:cubicBezTo>
                    <a:pt x="1479" y="0"/>
                    <a:pt x="1425" y="4"/>
                    <a:pt x="1370" y="12"/>
                  </a:cubicBezTo>
                  <a:lnTo>
                    <a:pt x="727" y="95"/>
                  </a:lnTo>
                  <a:cubicBezTo>
                    <a:pt x="310" y="154"/>
                    <a:pt x="1" y="512"/>
                    <a:pt x="1" y="952"/>
                  </a:cubicBezTo>
                  <a:lnTo>
                    <a:pt x="1" y="1559"/>
                  </a:lnTo>
                  <a:cubicBezTo>
                    <a:pt x="1" y="1643"/>
                    <a:pt x="49" y="1738"/>
                    <a:pt x="108" y="1797"/>
                  </a:cubicBezTo>
                  <a:cubicBezTo>
                    <a:pt x="132" y="1809"/>
                    <a:pt x="156" y="1845"/>
                    <a:pt x="179" y="1857"/>
                  </a:cubicBezTo>
                  <a:lnTo>
                    <a:pt x="179" y="1976"/>
                  </a:lnTo>
                  <a:cubicBezTo>
                    <a:pt x="179" y="2214"/>
                    <a:pt x="334" y="2417"/>
                    <a:pt x="572" y="2476"/>
                  </a:cubicBezTo>
                  <a:lnTo>
                    <a:pt x="882" y="2559"/>
                  </a:lnTo>
                  <a:cubicBezTo>
                    <a:pt x="882" y="2559"/>
                    <a:pt x="894" y="2559"/>
                    <a:pt x="894" y="2571"/>
                  </a:cubicBezTo>
                  <a:cubicBezTo>
                    <a:pt x="930" y="2869"/>
                    <a:pt x="1037" y="3357"/>
                    <a:pt x="1239" y="3869"/>
                  </a:cubicBezTo>
                  <a:cubicBezTo>
                    <a:pt x="1513" y="4536"/>
                    <a:pt x="1870" y="5084"/>
                    <a:pt x="2323" y="5512"/>
                  </a:cubicBezTo>
                  <a:lnTo>
                    <a:pt x="2287" y="5905"/>
                  </a:lnTo>
                  <a:lnTo>
                    <a:pt x="2251" y="5905"/>
                  </a:lnTo>
                  <a:cubicBezTo>
                    <a:pt x="1965" y="5905"/>
                    <a:pt x="1715" y="6072"/>
                    <a:pt x="1608" y="6334"/>
                  </a:cubicBezTo>
                  <a:lnTo>
                    <a:pt x="1394" y="6869"/>
                  </a:lnTo>
                  <a:cubicBezTo>
                    <a:pt x="1370" y="6917"/>
                    <a:pt x="1370" y="6977"/>
                    <a:pt x="1406" y="7024"/>
                  </a:cubicBezTo>
                  <a:cubicBezTo>
                    <a:pt x="1430" y="7060"/>
                    <a:pt x="1477" y="7096"/>
                    <a:pt x="1537" y="7096"/>
                  </a:cubicBezTo>
                  <a:lnTo>
                    <a:pt x="2680" y="7096"/>
                  </a:lnTo>
                  <a:cubicBezTo>
                    <a:pt x="3013" y="7096"/>
                    <a:pt x="3299" y="6869"/>
                    <a:pt x="3358" y="6548"/>
                  </a:cubicBezTo>
                  <a:lnTo>
                    <a:pt x="3418" y="6215"/>
                  </a:lnTo>
                  <a:cubicBezTo>
                    <a:pt x="3894" y="6405"/>
                    <a:pt x="4704" y="6619"/>
                    <a:pt x="5942" y="6619"/>
                  </a:cubicBezTo>
                  <a:cubicBezTo>
                    <a:pt x="6287" y="6619"/>
                    <a:pt x="6668" y="6608"/>
                    <a:pt x="7085" y="6560"/>
                  </a:cubicBezTo>
                  <a:lnTo>
                    <a:pt x="7085" y="6560"/>
                  </a:lnTo>
                  <a:lnTo>
                    <a:pt x="6954" y="6869"/>
                  </a:lnTo>
                  <a:cubicBezTo>
                    <a:pt x="6930" y="6917"/>
                    <a:pt x="6942" y="6977"/>
                    <a:pt x="6966" y="7024"/>
                  </a:cubicBezTo>
                  <a:cubicBezTo>
                    <a:pt x="7002" y="7060"/>
                    <a:pt x="7049" y="7096"/>
                    <a:pt x="7109" y="7096"/>
                  </a:cubicBezTo>
                  <a:lnTo>
                    <a:pt x="8490" y="7096"/>
                  </a:lnTo>
                  <a:cubicBezTo>
                    <a:pt x="8776" y="7096"/>
                    <a:pt x="8990" y="6869"/>
                    <a:pt x="8990" y="6584"/>
                  </a:cubicBezTo>
                  <a:lnTo>
                    <a:pt x="8990" y="6215"/>
                  </a:lnTo>
                  <a:cubicBezTo>
                    <a:pt x="9204" y="6155"/>
                    <a:pt x="9347" y="6096"/>
                    <a:pt x="9443" y="6036"/>
                  </a:cubicBezTo>
                  <a:cubicBezTo>
                    <a:pt x="9669" y="5893"/>
                    <a:pt x="9871" y="5655"/>
                    <a:pt x="10062" y="5334"/>
                  </a:cubicBezTo>
                  <a:cubicBezTo>
                    <a:pt x="10216" y="5310"/>
                    <a:pt x="10383" y="5262"/>
                    <a:pt x="10538" y="5238"/>
                  </a:cubicBezTo>
                  <a:cubicBezTo>
                    <a:pt x="10764" y="5179"/>
                    <a:pt x="10943" y="5024"/>
                    <a:pt x="11014" y="4822"/>
                  </a:cubicBezTo>
                  <a:cubicBezTo>
                    <a:pt x="11098" y="4560"/>
                    <a:pt x="11062" y="4322"/>
                    <a:pt x="10943" y="4143"/>
                  </a:cubicBezTo>
                  <a:cubicBezTo>
                    <a:pt x="10645" y="3691"/>
                    <a:pt x="10145" y="3012"/>
                    <a:pt x="9454" y="2417"/>
                  </a:cubicBezTo>
                  <a:cubicBezTo>
                    <a:pt x="8657" y="1726"/>
                    <a:pt x="7776" y="1285"/>
                    <a:pt x="6883" y="1155"/>
                  </a:cubicBezTo>
                  <a:cubicBezTo>
                    <a:pt x="6667" y="1122"/>
                    <a:pt x="6450" y="1106"/>
                    <a:pt x="6233" y="1106"/>
                  </a:cubicBezTo>
                  <a:cubicBezTo>
                    <a:pt x="5093" y="1106"/>
                    <a:pt x="3929" y="1551"/>
                    <a:pt x="2739" y="2440"/>
                  </a:cubicBezTo>
                  <a:lnTo>
                    <a:pt x="2739" y="1202"/>
                  </a:lnTo>
                  <a:cubicBezTo>
                    <a:pt x="2739" y="857"/>
                    <a:pt x="2596" y="512"/>
                    <a:pt x="2323" y="285"/>
                  </a:cubicBezTo>
                  <a:cubicBezTo>
                    <a:pt x="2102" y="105"/>
                    <a:pt x="1822" y="0"/>
                    <a:pt x="15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1" name="Google Shape;11891;p86"/>
            <p:cNvSpPr/>
            <p:nvPr/>
          </p:nvSpPr>
          <p:spPr>
            <a:xfrm>
              <a:off x="1985805" y="2573938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2" name="Google Shape;11892;p86"/>
          <p:cNvSpPr/>
          <p:nvPr/>
        </p:nvSpPr>
        <p:spPr>
          <a:xfrm>
            <a:off x="3603917" y="2500346"/>
            <a:ext cx="348256" cy="354016"/>
          </a:xfrm>
          <a:custGeom>
            <a:avLst/>
            <a:gdLst/>
            <a:ahLst/>
            <a:cxnLst/>
            <a:rect l="l" t="t" r="r" b="b"/>
            <a:pathLst>
              <a:path w="10883" h="11063" extrusionOk="0">
                <a:moveTo>
                  <a:pt x="932" y="329"/>
                </a:moveTo>
                <a:cubicBezTo>
                  <a:pt x="1012" y="329"/>
                  <a:pt x="1098" y="346"/>
                  <a:pt x="1191" y="383"/>
                </a:cubicBezTo>
                <a:lnTo>
                  <a:pt x="1275" y="431"/>
                </a:lnTo>
                <a:cubicBezTo>
                  <a:pt x="1144" y="502"/>
                  <a:pt x="1013" y="586"/>
                  <a:pt x="894" y="693"/>
                </a:cubicBezTo>
                <a:cubicBezTo>
                  <a:pt x="703" y="859"/>
                  <a:pt x="560" y="1026"/>
                  <a:pt x="465" y="1205"/>
                </a:cubicBezTo>
                <a:cubicBezTo>
                  <a:pt x="441" y="1157"/>
                  <a:pt x="429" y="1097"/>
                  <a:pt x="417" y="1050"/>
                </a:cubicBezTo>
                <a:cubicBezTo>
                  <a:pt x="346" y="788"/>
                  <a:pt x="405" y="586"/>
                  <a:pt x="596" y="443"/>
                </a:cubicBezTo>
                <a:cubicBezTo>
                  <a:pt x="697" y="370"/>
                  <a:pt x="808" y="329"/>
                  <a:pt x="932" y="329"/>
                </a:cubicBezTo>
                <a:close/>
                <a:moveTo>
                  <a:pt x="1947" y="630"/>
                </a:moveTo>
                <a:cubicBezTo>
                  <a:pt x="1973" y="630"/>
                  <a:pt x="1999" y="631"/>
                  <a:pt x="2025" y="633"/>
                </a:cubicBezTo>
                <a:cubicBezTo>
                  <a:pt x="2334" y="669"/>
                  <a:pt x="2608" y="847"/>
                  <a:pt x="2763" y="978"/>
                </a:cubicBezTo>
                <a:cubicBezTo>
                  <a:pt x="2703" y="990"/>
                  <a:pt x="2644" y="1026"/>
                  <a:pt x="2584" y="1050"/>
                </a:cubicBezTo>
                <a:cubicBezTo>
                  <a:pt x="2513" y="1097"/>
                  <a:pt x="2465" y="1181"/>
                  <a:pt x="2513" y="1264"/>
                </a:cubicBezTo>
                <a:cubicBezTo>
                  <a:pt x="2547" y="1316"/>
                  <a:pt x="2600" y="1355"/>
                  <a:pt x="2658" y="1355"/>
                </a:cubicBezTo>
                <a:cubicBezTo>
                  <a:pt x="2681" y="1355"/>
                  <a:pt x="2704" y="1349"/>
                  <a:pt x="2727" y="1336"/>
                </a:cubicBezTo>
                <a:cubicBezTo>
                  <a:pt x="2931" y="1234"/>
                  <a:pt x="3137" y="1185"/>
                  <a:pt x="3341" y="1185"/>
                </a:cubicBezTo>
                <a:cubicBezTo>
                  <a:pt x="3591" y="1185"/>
                  <a:pt x="3837" y="1258"/>
                  <a:pt x="4073" y="1395"/>
                </a:cubicBezTo>
                <a:cubicBezTo>
                  <a:pt x="4239" y="1478"/>
                  <a:pt x="4370" y="1598"/>
                  <a:pt x="4466" y="1693"/>
                </a:cubicBezTo>
                <a:cubicBezTo>
                  <a:pt x="4370" y="1717"/>
                  <a:pt x="4275" y="1752"/>
                  <a:pt x="4180" y="1800"/>
                </a:cubicBezTo>
                <a:cubicBezTo>
                  <a:pt x="4096" y="1824"/>
                  <a:pt x="4061" y="1931"/>
                  <a:pt x="4096" y="2002"/>
                </a:cubicBezTo>
                <a:cubicBezTo>
                  <a:pt x="4115" y="2075"/>
                  <a:pt x="4181" y="2106"/>
                  <a:pt x="4244" y="2106"/>
                </a:cubicBezTo>
                <a:cubicBezTo>
                  <a:pt x="4263" y="2106"/>
                  <a:pt x="4282" y="2103"/>
                  <a:pt x="4299" y="2098"/>
                </a:cubicBezTo>
                <a:cubicBezTo>
                  <a:pt x="4531" y="1998"/>
                  <a:pt x="4780" y="1950"/>
                  <a:pt x="5034" y="1950"/>
                </a:cubicBezTo>
                <a:cubicBezTo>
                  <a:pt x="5601" y="1950"/>
                  <a:pt x="6191" y="2189"/>
                  <a:pt x="6668" y="2633"/>
                </a:cubicBezTo>
                <a:cubicBezTo>
                  <a:pt x="7025" y="2967"/>
                  <a:pt x="7275" y="3407"/>
                  <a:pt x="7394" y="3884"/>
                </a:cubicBezTo>
                <a:cubicBezTo>
                  <a:pt x="7525" y="4431"/>
                  <a:pt x="7466" y="5015"/>
                  <a:pt x="7252" y="5610"/>
                </a:cubicBezTo>
                <a:cubicBezTo>
                  <a:pt x="6537" y="7527"/>
                  <a:pt x="6406" y="8944"/>
                  <a:pt x="6859" y="9837"/>
                </a:cubicBezTo>
                <a:cubicBezTo>
                  <a:pt x="6894" y="9896"/>
                  <a:pt x="6954" y="9920"/>
                  <a:pt x="7002" y="9920"/>
                </a:cubicBezTo>
                <a:cubicBezTo>
                  <a:pt x="7037" y="9920"/>
                  <a:pt x="7049" y="9920"/>
                  <a:pt x="7085" y="9908"/>
                </a:cubicBezTo>
                <a:cubicBezTo>
                  <a:pt x="7156" y="9860"/>
                  <a:pt x="7204" y="9777"/>
                  <a:pt x="7156" y="9682"/>
                </a:cubicBezTo>
                <a:cubicBezTo>
                  <a:pt x="6930" y="9241"/>
                  <a:pt x="6871" y="8622"/>
                  <a:pt x="6978" y="7848"/>
                </a:cubicBezTo>
                <a:cubicBezTo>
                  <a:pt x="7061" y="7229"/>
                  <a:pt x="7263" y="6515"/>
                  <a:pt x="7561" y="5705"/>
                </a:cubicBezTo>
                <a:cubicBezTo>
                  <a:pt x="7716" y="5265"/>
                  <a:pt x="7799" y="4812"/>
                  <a:pt x="7799" y="4384"/>
                </a:cubicBezTo>
                <a:cubicBezTo>
                  <a:pt x="7874" y="4375"/>
                  <a:pt x="7953" y="4371"/>
                  <a:pt x="8035" y="4371"/>
                </a:cubicBezTo>
                <a:cubicBezTo>
                  <a:pt x="8746" y="4371"/>
                  <a:pt x="9716" y="4698"/>
                  <a:pt x="10121" y="5455"/>
                </a:cubicBezTo>
                <a:cubicBezTo>
                  <a:pt x="10776" y="6741"/>
                  <a:pt x="10562" y="8884"/>
                  <a:pt x="9657" y="9956"/>
                </a:cubicBezTo>
                <a:cubicBezTo>
                  <a:pt x="9418" y="10241"/>
                  <a:pt x="9044" y="10526"/>
                  <a:pt x="8530" y="10526"/>
                </a:cubicBezTo>
                <a:cubicBezTo>
                  <a:pt x="8378" y="10526"/>
                  <a:pt x="8214" y="10501"/>
                  <a:pt x="8037" y="10444"/>
                </a:cubicBezTo>
                <a:cubicBezTo>
                  <a:pt x="7823" y="10372"/>
                  <a:pt x="7668" y="10277"/>
                  <a:pt x="7514" y="10158"/>
                </a:cubicBezTo>
                <a:cubicBezTo>
                  <a:pt x="7484" y="10133"/>
                  <a:pt x="7448" y="10121"/>
                  <a:pt x="7412" y="10121"/>
                </a:cubicBezTo>
                <a:cubicBezTo>
                  <a:pt x="7363" y="10121"/>
                  <a:pt x="7315" y="10145"/>
                  <a:pt x="7287" y="10194"/>
                </a:cubicBezTo>
                <a:cubicBezTo>
                  <a:pt x="7228" y="10265"/>
                  <a:pt x="7252" y="10372"/>
                  <a:pt x="7323" y="10408"/>
                </a:cubicBezTo>
                <a:cubicBezTo>
                  <a:pt x="7394" y="10468"/>
                  <a:pt x="7466" y="10527"/>
                  <a:pt x="7561" y="10575"/>
                </a:cubicBezTo>
                <a:cubicBezTo>
                  <a:pt x="7212" y="10675"/>
                  <a:pt x="6764" y="10762"/>
                  <a:pt x="6251" y="10762"/>
                </a:cubicBezTo>
                <a:cubicBezTo>
                  <a:pt x="5908" y="10762"/>
                  <a:pt x="5536" y="10723"/>
                  <a:pt x="5144" y="10622"/>
                </a:cubicBezTo>
                <a:cubicBezTo>
                  <a:pt x="4001" y="10325"/>
                  <a:pt x="3049" y="9563"/>
                  <a:pt x="2287" y="8384"/>
                </a:cubicBezTo>
                <a:cubicBezTo>
                  <a:pt x="1394" y="6955"/>
                  <a:pt x="1548" y="5658"/>
                  <a:pt x="1846" y="4836"/>
                </a:cubicBezTo>
                <a:cubicBezTo>
                  <a:pt x="2168" y="3860"/>
                  <a:pt x="2882" y="2943"/>
                  <a:pt x="3739" y="2371"/>
                </a:cubicBezTo>
                <a:cubicBezTo>
                  <a:pt x="3811" y="2336"/>
                  <a:pt x="3823" y="2229"/>
                  <a:pt x="3775" y="2157"/>
                </a:cubicBezTo>
                <a:cubicBezTo>
                  <a:pt x="3753" y="2106"/>
                  <a:pt x="3704" y="2082"/>
                  <a:pt x="3653" y="2082"/>
                </a:cubicBezTo>
                <a:cubicBezTo>
                  <a:pt x="3621" y="2082"/>
                  <a:pt x="3588" y="2091"/>
                  <a:pt x="3561" y="2110"/>
                </a:cubicBezTo>
                <a:cubicBezTo>
                  <a:pt x="2644" y="2717"/>
                  <a:pt x="1894" y="3693"/>
                  <a:pt x="1537" y="4729"/>
                </a:cubicBezTo>
                <a:cubicBezTo>
                  <a:pt x="1453" y="4955"/>
                  <a:pt x="1382" y="5205"/>
                  <a:pt x="1334" y="5491"/>
                </a:cubicBezTo>
                <a:cubicBezTo>
                  <a:pt x="1215" y="5265"/>
                  <a:pt x="1096" y="4967"/>
                  <a:pt x="1025" y="4610"/>
                </a:cubicBezTo>
                <a:cubicBezTo>
                  <a:pt x="834" y="3645"/>
                  <a:pt x="1120" y="2752"/>
                  <a:pt x="1870" y="1943"/>
                </a:cubicBezTo>
                <a:cubicBezTo>
                  <a:pt x="1977" y="1836"/>
                  <a:pt x="2084" y="1740"/>
                  <a:pt x="2191" y="1657"/>
                </a:cubicBezTo>
                <a:cubicBezTo>
                  <a:pt x="2263" y="1598"/>
                  <a:pt x="2263" y="1502"/>
                  <a:pt x="2203" y="1443"/>
                </a:cubicBezTo>
                <a:cubicBezTo>
                  <a:pt x="2171" y="1398"/>
                  <a:pt x="2125" y="1377"/>
                  <a:pt x="2080" y="1377"/>
                </a:cubicBezTo>
                <a:cubicBezTo>
                  <a:pt x="2042" y="1377"/>
                  <a:pt x="2004" y="1392"/>
                  <a:pt x="1977" y="1419"/>
                </a:cubicBezTo>
                <a:cubicBezTo>
                  <a:pt x="1858" y="1514"/>
                  <a:pt x="1751" y="1621"/>
                  <a:pt x="1656" y="1740"/>
                </a:cubicBezTo>
                <a:cubicBezTo>
                  <a:pt x="1215" y="2193"/>
                  <a:pt x="953" y="2657"/>
                  <a:pt x="822" y="3086"/>
                </a:cubicBezTo>
                <a:cubicBezTo>
                  <a:pt x="739" y="2943"/>
                  <a:pt x="656" y="2752"/>
                  <a:pt x="608" y="2526"/>
                </a:cubicBezTo>
                <a:cubicBezTo>
                  <a:pt x="477" y="1919"/>
                  <a:pt x="656" y="1395"/>
                  <a:pt x="1132" y="978"/>
                </a:cubicBezTo>
                <a:cubicBezTo>
                  <a:pt x="1394" y="749"/>
                  <a:pt x="1665" y="630"/>
                  <a:pt x="1947" y="630"/>
                </a:cubicBezTo>
                <a:close/>
                <a:moveTo>
                  <a:pt x="912" y="1"/>
                </a:moveTo>
                <a:cubicBezTo>
                  <a:pt x="725" y="1"/>
                  <a:pt x="555" y="55"/>
                  <a:pt x="405" y="169"/>
                </a:cubicBezTo>
                <a:cubicBezTo>
                  <a:pt x="108" y="395"/>
                  <a:pt x="1" y="740"/>
                  <a:pt x="108" y="1121"/>
                </a:cubicBezTo>
                <a:cubicBezTo>
                  <a:pt x="144" y="1312"/>
                  <a:pt x="251" y="1478"/>
                  <a:pt x="298" y="1550"/>
                </a:cubicBezTo>
                <a:cubicBezTo>
                  <a:pt x="179" y="1931"/>
                  <a:pt x="203" y="2264"/>
                  <a:pt x="263" y="2550"/>
                </a:cubicBezTo>
                <a:cubicBezTo>
                  <a:pt x="370" y="3038"/>
                  <a:pt x="620" y="3419"/>
                  <a:pt x="679" y="3479"/>
                </a:cubicBezTo>
                <a:cubicBezTo>
                  <a:pt x="608" y="3919"/>
                  <a:pt x="644" y="4324"/>
                  <a:pt x="715" y="4646"/>
                </a:cubicBezTo>
                <a:cubicBezTo>
                  <a:pt x="858" y="5384"/>
                  <a:pt x="1215" y="5884"/>
                  <a:pt x="1298" y="5991"/>
                </a:cubicBezTo>
                <a:cubicBezTo>
                  <a:pt x="1263" y="6729"/>
                  <a:pt x="1441" y="7610"/>
                  <a:pt x="2025" y="8539"/>
                </a:cubicBezTo>
                <a:cubicBezTo>
                  <a:pt x="3192" y="10396"/>
                  <a:pt x="4775" y="11063"/>
                  <a:pt x="6251" y="11063"/>
                </a:cubicBezTo>
                <a:cubicBezTo>
                  <a:pt x="6871" y="11063"/>
                  <a:pt x="7466" y="10944"/>
                  <a:pt x="8002" y="10742"/>
                </a:cubicBezTo>
                <a:cubicBezTo>
                  <a:pt x="8180" y="10801"/>
                  <a:pt x="8371" y="10825"/>
                  <a:pt x="8549" y="10825"/>
                </a:cubicBezTo>
                <a:cubicBezTo>
                  <a:pt x="9061" y="10825"/>
                  <a:pt x="9538" y="10587"/>
                  <a:pt x="9930" y="10146"/>
                </a:cubicBezTo>
                <a:cubicBezTo>
                  <a:pt x="10383" y="9587"/>
                  <a:pt x="10716" y="8753"/>
                  <a:pt x="10800" y="7825"/>
                </a:cubicBezTo>
                <a:cubicBezTo>
                  <a:pt x="10883" y="6884"/>
                  <a:pt x="10728" y="5979"/>
                  <a:pt x="10371" y="5277"/>
                </a:cubicBezTo>
                <a:cubicBezTo>
                  <a:pt x="10061" y="4681"/>
                  <a:pt x="9490" y="4372"/>
                  <a:pt x="9097" y="4217"/>
                </a:cubicBezTo>
                <a:cubicBezTo>
                  <a:pt x="8737" y="4084"/>
                  <a:pt x="8354" y="4012"/>
                  <a:pt x="8003" y="4012"/>
                </a:cubicBezTo>
                <a:cubicBezTo>
                  <a:pt x="7913" y="4012"/>
                  <a:pt x="7825" y="4017"/>
                  <a:pt x="7740" y="4026"/>
                </a:cubicBezTo>
                <a:lnTo>
                  <a:pt x="7692" y="3753"/>
                </a:lnTo>
                <a:cubicBezTo>
                  <a:pt x="7561" y="3217"/>
                  <a:pt x="7275" y="2729"/>
                  <a:pt x="6871" y="2348"/>
                </a:cubicBezTo>
                <a:cubicBezTo>
                  <a:pt x="6352" y="1840"/>
                  <a:pt x="5667" y="1577"/>
                  <a:pt x="5020" y="1577"/>
                </a:cubicBezTo>
                <a:cubicBezTo>
                  <a:pt x="4954" y="1577"/>
                  <a:pt x="4888" y="1580"/>
                  <a:pt x="4823" y="1586"/>
                </a:cubicBezTo>
                <a:cubicBezTo>
                  <a:pt x="4751" y="1490"/>
                  <a:pt x="4537" y="1252"/>
                  <a:pt x="4227" y="1074"/>
                </a:cubicBezTo>
                <a:cubicBezTo>
                  <a:pt x="3929" y="904"/>
                  <a:pt x="3622" y="827"/>
                  <a:pt x="3299" y="827"/>
                </a:cubicBezTo>
                <a:cubicBezTo>
                  <a:pt x="3236" y="827"/>
                  <a:pt x="3173" y="830"/>
                  <a:pt x="3108" y="836"/>
                </a:cubicBezTo>
                <a:cubicBezTo>
                  <a:pt x="2989" y="705"/>
                  <a:pt x="2584" y="324"/>
                  <a:pt x="2025" y="264"/>
                </a:cubicBezTo>
                <a:cubicBezTo>
                  <a:pt x="1988" y="257"/>
                  <a:pt x="1952" y="254"/>
                  <a:pt x="1917" y="254"/>
                </a:cubicBezTo>
                <a:cubicBezTo>
                  <a:pt x="1839" y="254"/>
                  <a:pt x="1765" y="268"/>
                  <a:pt x="1691" y="276"/>
                </a:cubicBezTo>
                <a:cubicBezTo>
                  <a:pt x="1632" y="228"/>
                  <a:pt x="1489" y="145"/>
                  <a:pt x="1310" y="74"/>
                </a:cubicBezTo>
                <a:cubicBezTo>
                  <a:pt x="1171" y="26"/>
                  <a:pt x="1038" y="1"/>
                  <a:pt x="91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93" name="Google Shape;11893;p86"/>
          <p:cNvGrpSpPr/>
          <p:nvPr/>
        </p:nvGrpSpPr>
        <p:grpSpPr>
          <a:xfrm>
            <a:off x="2500941" y="2603418"/>
            <a:ext cx="355104" cy="250944"/>
            <a:chOff x="2500941" y="2527218"/>
            <a:chExt cx="355104" cy="250944"/>
          </a:xfrm>
        </p:grpSpPr>
        <p:sp>
          <p:nvSpPr>
            <p:cNvPr id="11894" name="Google Shape;11894;p86"/>
            <p:cNvSpPr/>
            <p:nvPr/>
          </p:nvSpPr>
          <p:spPr>
            <a:xfrm>
              <a:off x="2500941" y="2527218"/>
              <a:ext cx="355104" cy="250944"/>
            </a:xfrm>
            <a:custGeom>
              <a:avLst/>
              <a:gdLst/>
              <a:ahLst/>
              <a:cxnLst/>
              <a:rect l="l" t="t" r="r" b="b"/>
              <a:pathLst>
                <a:path w="11097" h="7842" extrusionOk="0">
                  <a:moveTo>
                    <a:pt x="9204" y="579"/>
                  </a:moveTo>
                  <a:cubicBezTo>
                    <a:pt x="9882" y="579"/>
                    <a:pt x="10430" y="1139"/>
                    <a:pt x="10430" y="1806"/>
                  </a:cubicBezTo>
                  <a:cubicBezTo>
                    <a:pt x="10430" y="2472"/>
                    <a:pt x="9882" y="3020"/>
                    <a:pt x="9204" y="3020"/>
                  </a:cubicBezTo>
                  <a:cubicBezTo>
                    <a:pt x="8537" y="3020"/>
                    <a:pt x="7989" y="2472"/>
                    <a:pt x="7989" y="1806"/>
                  </a:cubicBezTo>
                  <a:cubicBezTo>
                    <a:pt x="7989" y="1139"/>
                    <a:pt x="8537" y="579"/>
                    <a:pt x="9204" y="579"/>
                  </a:cubicBezTo>
                  <a:close/>
                  <a:moveTo>
                    <a:pt x="8647" y="361"/>
                  </a:moveTo>
                  <a:cubicBezTo>
                    <a:pt x="8681" y="361"/>
                    <a:pt x="8716" y="362"/>
                    <a:pt x="8751" y="365"/>
                  </a:cubicBezTo>
                  <a:cubicBezTo>
                    <a:pt x="8120" y="555"/>
                    <a:pt x="7668" y="1151"/>
                    <a:pt x="7668" y="1829"/>
                  </a:cubicBezTo>
                  <a:cubicBezTo>
                    <a:pt x="7668" y="2687"/>
                    <a:pt x="8358" y="3377"/>
                    <a:pt x="9216" y="3377"/>
                  </a:cubicBezTo>
                  <a:cubicBezTo>
                    <a:pt x="9727" y="3377"/>
                    <a:pt x="10180" y="3127"/>
                    <a:pt x="10466" y="2734"/>
                  </a:cubicBezTo>
                  <a:cubicBezTo>
                    <a:pt x="10609" y="2949"/>
                    <a:pt x="10763" y="3199"/>
                    <a:pt x="10775" y="3365"/>
                  </a:cubicBezTo>
                  <a:cubicBezTo>
                    <a:pt x="10668" y="3472"/>
                    <a:pt x="9989" y="3782"/>
                    <a:pt x="8680" y="4068"/>
                  </a:cubicBezTo>
                  <a:cubicBezTo>
                    <a:pt x="8584" y="4080"/>
                    <a:pt x="8525" y="4175"/>
                    <a:pt x="8561" y="4258"/>
                  </a:cubicBezTo>
                  <a:cubicBezTo>
                    <a:pt x="8573" y="4330"/>
                    <a:pt x="8644" y="4389"/>
                    <a:pt x="8715" y="4389"/>
                  </a:cubicBezTo>
                  <a:lnTo>
                    <a:pt x="8751" y="4389"/>
                  </a:lnTo>
                  <a:cubicBezTo>
                    <a:pt x="9370" y="4258"/>
                    <a:pt x="9954" y="4092"/>
                    <a:pt x="10370" y="3925"/>
                  </a:cubicBezTo>
                  <a:lnTo>
                    <a:pt x="10370" y="3925"/>
                  </a:lnTo>
                  <a:cubicBezTo>
                    <a:pt x="10323" y="3961"/>
                    <a:pt x="10299" y="4008"/>
                    <a:pt x="10251" y="4032"/>
                  </a:cubicBezTo>
                  <a:cubicBezTo>
                    <a:pt x="9894" y="4330"/>
                    <a:pt x="9394" y="4675"/>
                    <a:pt x="8835" y="4985"/>
                  </a:cubicBezTo>
                  <a:cubicBezTo>
                    <a:pt x="8418" y="5223"/>
                    <a:pt x="8001" y="5437"/>
                    <a:pt x="7608" y="5592"/>
                  </a:cubicBezTo>
                  <a:cubicBezTo>
                    <a:pt x="7049" y="5270"/>
                    <a:pt x="6334" y="5104"/>
                    <a:pt x="5584" y="5104"/>
                  </a:cubicBezTo>
                  <a:cubicBezTo>
                    <a:pt x="4822" y="5104"/>
                    <a:pt x="4108" y="5282"/>
                    <a:pt x="3560" y="5592"/>
                  </a:cubicBezTo>
                  <a:cubicBezTo>
                    <a:pt x="3155" y="5437"/>
                    <a:pt x="2739" y="5223"/>
                    <a:pt x="2322" y="4985"/>
                  </a:cubicBezTo>
                  <a:cubicBezTo>
                    <a:pt x="1774" y="4675"/>
                    <a:pt x="1262" y="4330"/>
                    <a:pt x="905" y="4032"/>
                  </a:cubicBezTo>
                  <a:cubicBezTo>
                    <a:pt x="857" y="3984"/>
                    <a:pt x="822" y="3961"/>
                    <a:pt x="786" y="3925"/>
                  </a:cubicBezTo>
                  <a:lnTo>
                    <a:pt x="786" y="3925"/>
                  </a:lnTo>
                  <a:cubicBezTo>
                    <a:pt x="1084" y="4044"/>
                    <a:pt x="1441" y="4151"/>
                    <a:pt x="1857" y="4270"/>
                  </a:cubicBezTo>
                  <a:cubicBezTo>
                    <a:pt x="3048" y="4592"/>
                    <a:pt x="4405" y="4746"/>
                    <a:pt x="5596" y="4746"/>
                  </a:cubicBezTo>
                  <a:cubicBezTo>
                    <a:pt x="6370" y="4746"/>
                    <a:pt x="7215" y="4675"/>
                    <a:pt x="8049" y="4544"/>
                  </a:cubicBezTo>
                  <a:cubicBezTo>
                    <a:pt x="8144" y="4520"/>
                    <a:pt x="8203" y="4437"/>
                    <a:pt x="8180" y="4342"/>
                  </a:cubicBezTo>
                  <a:cubicBezTo>
                    <a:pt x="8169" y="4265"/>
                    <a:pt x="8098" y="4209"/>
                    <a:pt x="8013" y="4209"/>
                  </a:cubicBezTo>
                  <a:cubicBezTo>
                    <a:pt x="8005" y="4209"/>
                    <a:pt x="7997" y="4210"/>
                    <a:pt x="7989" y="4211"/>
                  </a:cubicBezTo>
                  <a:cubicBezTo>
                    <a:pt x="7168" y="4342"/>
                    <a:pt x="6334" y="4425"/>
                    <a:pt x="5596" y="4425"/>
                  </a:cubicBezTo>
                  <a:cubicBezTo>
                    <a:pt x="4096" y="4425"/>
                    <a:pt x="2750" y="4151"/>
                    <a:pt x="2084" y="3996"/>
                  </a:cubicBezTo>
                  <a:cubicBezTo>
                    <a:pt x="1072" y="3734"/>
                    <a:pt x="476" y="3472"/>
                    <a:pt x="381" y="3353"/>
                  </a:cubicBezTo>
                  <a:cubicBezTo>
                    <a:pt x="405" y="3187"/>
                    <a:pt x="548" y="2925"/>
                    <a:pt x="703" y="2722"/>
                  </a:cubicBezTo>
                  <a:cubicBezTo>
                    <a:pt x="976" y="3115"/>
                    <a:pt x="1441" y="3365"/>
                    <a:pt x="1953" y="3365"/>
                  </a:cubicBezTo>
                  <a:cubicBezTo>
                    <a:pt x="2798" y="3365"/>
                    <a:pt x="3501" y="2663"/>
                    <a:pt x="3501" y="1817"/>
                  </a:cubicBezTo>
                  <a:cubicBezTo>
                    <a:pt x="3501" y="1639"/>
                    <a:pt x="3465" y="1460"/>
                    <a:pt x="3405" y="1294"/>
                  </a:cubicBezTo>
                  <a:cubicBezTo>
                    <a:pt x="3387" y="1229"/>
                    <a:pt x="3326" y="1186"/>
                    <a:pt x="3261" y="1186"/>
                  </a:cubicBezTo>
                  <a:cubicBezTo>
                    <a:pt x="3242" y="1186"/>
                    <a:pt x="3222" y="1190"/>
                    <a:pt x="3203" y="1198"/>
                  </a:cubicBezTo>
                  <a:cubicBezTo>
                    <a:pt x="3108" y="1222"/>
                    <a:pt x="3060" y="1317"/>
                    <a:pt x="3096" y="1401"/>
                  </a:cubicBezTo>
                  <a:cubicBezTo>
                    <a:pt x="3143" y="1532"/>
                    <a:pt x="3167" y="1675"/>
                    <a:pt x="3167" y="1817"/>
                  </a:cubicBezTo>
                  <a:cubicBezTo>
                    <a:pt x="3167" y="2484"/>
                    <a:pt x="2619" y="3044"/>
                    <a:pt x="1953" y="3044"/>
                  </a:cubicBezTo>
                  <a:cubicBezTo>
                    <a:pt x="1274" y="3044"/>
                    <a:pt x="726" y="2484"/>
                    <a:pt x="726" y="1817"/>
                  </a:cubicBezTo>
                  <a:cubicBezTo>
                    <a:pt x="726" y="1151"/>
                    <a:pt x="1274" y="603"/>
                    <a:pt x="1953" y="603"/>
                  </a:cubicBezTo>
                  <a:cubicBezTo>
                    <a:pt x="2250" y="603"/>
                    <a:pt x="2524" y="698"/>
                    <a:pt x="2750" y="913"/>
                  </a:cubicBezTo>
                  <a:cubicBezTo>
                    <a:pt x="2785" y="941"/>
                    <a:pt x="2824" y="956"/>
                    <a:pt x="2862" y="956"/>
                  </a:cubicBezTo>
                  <a:cubicBezTo>
                    <a:pt x="2905" y="956"/>
                    <a:pt x="2946" y="938"/>
                    <a:pt x="2977" y="901"/>
                  </a:cubicBezTo>
                  <a:cubicBezTo>
                    <a:pt x="3036" y="817"/>
                    <a:pt x="3036" y="734"/>
                    <a:pt x="2965" y="674"/>
                  </a:cubicBezTo>
                  <a:cubicBezTo>
                    <a:pt x="2798" y="520"/>
                    <a:pt x="2608" y="424"/>
                    <a:pt x="2405" y="365"/>
                  </a:cubicBezTo>
                  <a:cubicBezTo>
                    <a:pt x="2442" y="362"/>
                    <a:pt x="2478" y="361"/>
                    <a:pt x="2513" y="361"/>
                  </a:cubicBezTo>
                  <a:cubicBezTo>
                    <a:pt x="2793" y="361"/>
                    <a:pt x="3047" y="442"/>
                    <a:pt x="3227" y="579"/>
                  </a:cubicBezTo>
                  <a:cubicBezTo>
                    <a:pt x="4036" y="1222"/>
                    <a:pt x="4715" y="1496"/>
                    <a:pt x="5584" y="1496"/>
                  </a:cubicBezTo>
                  <a:cubicBezTo>
                    <a:pt x="6441" y="1496"/>
                    <a:pt x="7132" y="1222"/>
                    <a:pt x="7930" y="579"/>
                  </a:cubicBezTo>
                  <a:cubicBezTo>
                    <a:pt x="8120" y="442"/>
                    <a:pt x="8375" y="361"/>
                    <a:pt x="8647" y="361"/>
                  </a:cubicBezTo>
                  <a:close/>
                  <a:moveTo>
                    <a:pt x="5584" y="5437"/>
                  </a:moveTo>
                  <a:cubicBezTo>
                    <a:pt x="6179" y="5437"/>
                    <a:pt x="6751" y="5556"/>
                    <a:pt x="7215" y="5758"/>
                  </a:cubicBezTo>
                  <a:cubicBezTo>
                    <a:pt x="6572" y="6020"/>
                    <a:pt x="5989" y="6151"/>
                    <a:pt x="5584" y="6151"/>
                  </a:cubicBezTo>
                  <a:cubicBezTo>
                    <a:pt x="5144" y="6151"/>
                    <a:pt x="4584" y="6020"/>
                    <a:pt x="3941" y="5758"/>
                  </a:cubicBezTo>
                  <a:cubicBezTo>
                    <a:pt x="4405" y="5556"/>
                    <a:pt x="4989" y="5437"/>
                    <a:pt x="5584" y="5437"/>
                  </a:cubicBezTo>
                  <a:close/>
                  <a:moveTo>
                    <a:pt x="607" y="4234"/>
                  </a:moveTo>
                  <a:lnTo>
                    <a:pt x="607" y="4234"/>
                  </a:lnTo>
                  <a:cubicBezTo>
                    <a:pt x="643" y="4246"/>
                    <a:pt x="655" y="4270"/>
                    <a:pt x="679" y="4294"/>
                  </a:cubicBezTo>
                  <a:cubicBezTo>
                    <a:pt x="1060" y="4604"/>
                    <a:pt x="1572" y="4961"/>
                    <a:pt x="2143" y="5282"/>
                  </a:cubicBezTo>
                  <a:cubicBezTo>
                    <a:pt x="2739" y="5627"/>
                    <a:pt x="3358" y="5913"/>
                    <a:pt x="3929" y="6116"/>
                  </a:cubicBezTo>
                  <a:cubicBezTo>
                    <a:pt x="4584" y="6354"/>
                    <a:pt x="5120" y="6473"/>
                    <a:pt x="5548" y="6473"/>
                  </a:cubicBezTo>
                  <a:cubicBezTo>
                    <a:pt x="5977" y="6473"/>
                    <a:pt x="6525" y="6354"/>
                    <a:pt x="7168" y="6116"/>
                  </a:cubicBezTo>
                  <a:cubicBezTo>
                    <a:pt x="7739" y="5913"/>
                    <a:pt x="8358" y="5616"/>
                    <a:pt x="8954" y="5282"/>
                  </a:cubicBezTo>
                  <a:cubicBezTo>
                    <a:pt x="9537" y="4961"/>
                    <a:pt x="10061" y="4604"/>
                    <a:pt x="10418" y="4294"/>
                  </a:cubicBezTo>
                  <a:cubicBezTo>
                    <a:pt x="10442" y="4270"/>
                    <a:pt x="10454" y="4246"/>
                    <a:pt x="10489" y="4234"/>
                  </a:cubicBezTo>
                  <a:lnTo>
                    <a:pt x="10489" y="4234"/>
                  </a:lnTo>
                  <a:cubicBezTo>
                    <a:pt x="10239" y="4770"/>
                    <a:pt x="9716" y="5401"/>
                    <a:pt x="9061" y="5973"/>
                  </a:cubicBezTo>
                  <a:cubicBezTo>
                    <a:pt x="8525" y="6437"/>
                    <a:pt x="7942" y="6818"/>
                    <a:pt x="7370" y="7092"/>
                  </a:cubicBezTo>
                  <a:cubicBezTo>
                    <a:pt x="6727" y="7390"/>
                    <a:pt x="6120" y="7532"/>
                    <a:pt x="5560" y="7532"/>
                  </a:cubicBezTo>
                  <a:cubicBezTo>
                    <a:pt x="5013" y="7532"/>
                    <a:pt x="4405" y="7390"/>
                    <a:pt x="3762" y="7092"/>
                  </a:cubicBezTo>
                  <a:cubicBezTo>
                    <a:pt x="3179" y="6818"/>
                    <a:pt x="2608" y="6437"/>
                    <a:pt x="2060" y="5973"/>
                  </a:cubicBezTo>
                  <a:cubicBezTo>
                    <a:pt x="1417" y="5401"/>
                    <a:pt x="893" y="4782"/>
                    <a:pt x="607" y="4234"/>
                  </a:cubicBezTo>
                  <a:close/>
                  <a:moveTo>
                    <a:pt x="2503" y="1"/>
                  </a:moveTo>
                  <a:cubicBezTo>
                    <a:pt x="2451" y="1"/>
                    <a:pt x="2399" y="3"/>
                    <a:pt x="2346" y="8"/>
                  </a:cubicBezTo>
                  <a:cubicBezTo>
                    <a:pt x="1965" y="20"/>
                    <a:pt x="1584" y="151"/>
                    <a:pt x="1334" y="365"/>
                  </a:cubicBezTo>
                  <a:cubicBezTo>
                    <a:pt x="762" y="579"/>
                    <a:pt x="333" y="1151"/>
                    <a:pt x="333" y="1806"/>
                  </a:cubicBezTo>
                  <a:cubicBezTo>
                    <a:pt x="333" y="2008"/>
                    <a:pt x="381" y="2222"/>
                    <a:pt x="453" y="2401"/>
                  </a:cubicBezTo>
                  <a:cubicBezTo>
                    <a:pt x="322" y="2568"/>
                    <a:pt x="0" y="3020"/>
                    <a:pt x="0" y="3365"/>
                  </a:cubicBezTo>
                  <a:cubicBezTo>
                    <a:pt x="0" y="4139"/>
                    <a:pt x="714" y="5258"/>
                    <a:pt x="1822" y="6211"/>
                  </a:cubicBezTo>
                  <a:cubicBezTo>
                    <a:pt x="2381" y="6687"/>
                    <a:pt x="2989" y="7092"/>
                    <a:pt x="3596" y="7366"/>
                  </a:cubicBezTo>
                  <a:cubicBezTo>
                    <a:pt x="4286" y="7699"/>
                    <a:pt x="4941" y="7842"/>
                    <a:pt x="5536" y="7842"/>
                  </a:cubicBezTo>
                  <a:cubicBezTo>
                    <a:pt x="6132" y="7842"/>
                    <a:pt x="6787" y="7687"/>
                    <a:pt x="7465" y="7366"/>
                  </a:cubicBezTo>
                  <a:cubicBezTo>
                    <a:pt x="8073" y="7092"/>
                    <a:pt x="8692" y="6687"/>
                    <a:pt x="9239" y="6211"/>
                  </a:cubicBezTo>
                  <a:cubicBezTo>
                    <a:pt x="10335" y="5258"/>
                    <a:pt x="11073" y="4139"/>
                    <a:pt x="11073" y="3377"/>
                  </a:cubicBezTo>
                  <a:lnTo>
                    <a:pt x="11073" y="3365"/>
                  </a:lnTo>
                  <a:cubicBezTo>
                    <a:pt x="11097" y="3020"/>
                    <a:pt x="10775" y="2568"/>
                    <a:pt x="10644" y="2401"/>
                  </a:cubicBezTo>
                  <a:cubicBezTo>
                    <a:pt x="10716" y="2222"/>
                    <a:pt x="10751" y="2008"/>
                    <a:pt x="10751" y="1806"/>
                  </a:cubicBezTo>
                  <a:cubicBezTo>
                    <a:pt x="10751" y="1151"/>
                    <a:pt x="10347" y="579"/>
                    <a:pt x="9763" y="365"/>
                  </a:cubicBezTo>
                  <a:cubicBezTo>
                    <a:pt x="9501" y="151"/>
                    <a:pt x="9132" y="20"/>
                    <a:pt x="8751" y="8"/>
                  </a:cubicBezTo>
                  <a:cubicBezTo>
                    <a:pt x="8714" y="5"/>
                    <a:pt x="8677" y="4"/>
                    <a:pt x="8640" y="4"/>
                  </a:cubicBezTo>
                  <a:cubicBezTo>
                    <a:pt x="8277" y="4"/>
                    <a:pt x="7941" y="109"/>
                    <a:pt x="7703" y="282"/>
                  </a:cubicBezTo>
                  <a:cubicBezTo>
                    <a:pt x="6965" y="877"/>
                    <a:pt x="6346" y="1115"/>
                    <a:pt x="5548" y="1115"/>
                  </a:cubicBezTo>
                  <a:cubicBezTo>
                    <a:pt x="4739" y="1115"/>
                    <a:pt x="4143" y="877"/>
                    <a:pt x="3393" y="282"/>
                  </a:cubicBezTo>
                  <a:cubicBezTo>
                    <a:pt x="3165" y="105"/>
                    <a:pt x="2855" y="1"/>
                    <a:pt x="25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5" name="Google Shape;11895;p86"/>
            <p:cNvSpPr/>
            <p:nvPr/>
          </p:nvSpPr>
          <p:spPr>
            <a:xfrm>
              <a:off x="2651437" y="2623922"/>
              <a:ext cx="16768" cy="15968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351" y="1"/>
                  </a:moveTo>
                  <a:cubicBezTo>
                    <a:pt x="310" y="1"/>
                    <a:pt x="268" y="16"/>
                    <a:pt x="238" y="46"/>
                  </a:cubicBezTo>
                  <a:lnTo>
                    <a:pt x="60" y="224"/>
                  </a:lnTo>
                  <a:cubicBezTo>
                    <a:pt x="0" y="284"/>
                    <a:pt x="0" y="391"/>
                    <a:pt x="60" y="450"/>
                  </a:cubicBezTo>
                  <a:cubicBezTo>
                    <a:pt x="83" y="474"/>
                    <a:pt x="131" y="498"/>
                    <a:pt x="179" y="498"/>
                  </a:cubicBezTo>
                  <a:cubicBezTo>
                    <a:pt x="214" y="498"/>
                    <a:pt x="262" y="474"/>
                    <a:pt x="298" y="450"/>
                  </a:cubicBezTo>
                  <a:lnTo>
                    <a:pt x="476" y="272"/>
                  </a:lnTo>
                  <a:cubicBezTo>
                    <a:pt x="524" y="224"/>
                    <a:pt x="524" y="117"/>
                    <a:pt x="464" y="46"/>
                  </a:cubicBezTo>
                  <a:cubicBezTo>
                    <a:pt x="435" y="16"/>
                    <a:pt x="393" y="1"/>
                    <a:pt x="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6" name="Google Shape;11896;p86"/>
            <p:cNvSpPr/>
            <p:nvPr/>
          </p:nvSpPr>
          <p:spPr>
            <a:xfrm>
              <a:off x="2690285" y="2623922"/>
              <a:ext cx="16800" cy="15968"/>
            </a:xfrm>
            <a:custGeom>
              <a:avLst/>
              <a:gdLst/>
              <a:ahLst/>
              <a:cxnLst/>
              <a:rect l="l" t="t" r="r" b="b"/>
              <a:pathLst>
                <a:path w="525" h="499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39" y="450"/>
                  </a:lnTo>
                  <a:cubicBezTo>
                    <a:pt x="274" y="474"/>
                    <a:pt x="310" y="498"/>
                    <a:pt x="358" y="498"/>
                  </a:cubicBezTo>
                  <a:cubicBezTo>
                    <a:pt x="405" y="498"/>
                    <a:pt x="453" y="474"/>
                    <a:pt x="477" y="450"/>
                  </a:cubicBezTo>
                  <a:cubicBezTo>
                    <a:pt x="524" y="391"/>
                    <a:pt x="524" y="284"/>
                    <a:pt x="465" y="224"/>
                  </a:cubicBez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7" name="Google Shape;11897;p86"/>
            <p:cNvSpPr/>
            <p:nvPr/>
          </p:nvSpPr>
          <p:spPr>
            <a:xfrm>
              <a:off x="2535597" y="2557170"/>
              <a:ext cx="32416" cy="49184"/>
            </a:xfrm>
            <a:custGeom>
              <a:avLst/>
              <a:gdLst/>
              <a:ahLst/>
              <a:cxnLst/>
              <a:rect l="l" t="t" r="r" b="b"/>
              <a:pathLst>
                <a:path w="1013" h="1537" extrusionOk="0">
                  <a:moveTo>
                    <a:pt x="501" y="0"/>
                  </a:moveTo>
                  <a:cubicBezTo>
                    <a:pt x="227" y="0"/>
                    <a:pt x="1" y="227"/>
                    <a:pt x="1" y="512"/>
                  </a:cubicBezTo>
                  <a:lnTo>
                    <a:pt x="1" y="1024"/>
                  </a:lnTo>
                  <a:cubicBezTo>
                    <a:pt x="1" y="1310"/>
                    <a:pt x="227" y="1536"/>
                    <a:pt x="501" y="1536"/>
                  </a:cubicBezTo>
                  <a:cubicBezTo>
                    <a:pt x="786" y="1536"/>
                    <a:pt x="1013" y="1310"/>
                    <a:pt x="1013" y="1024"/>
                  </a:cubicBezTo>
                  <a:lnTo>
                    <a:pt x="1013" y="691"/>
                  </a:lnTo>
                  <a:cubicBezTo>
                    <a:pt x="1013" y="596"/>
                    <a:pt x="941" y="524"/>
                    <a:pt x="846" y="524"/>
                  </a:cubicBezTo>
                  <a:cubicBezTo>
                    <a:pt x="763" y="524"/>
                    <a:pt x="679" y="596"/>
                    <a:pt x="679" y="691"/>
                  </a:cubicBezTo>
                  <a:lnTo>
                    <a:pt x="679" y="1036"/>
                  </a:lnTo>
                  <a:cubicBezTo>
                    <a:pt x="679" y="1131"/>
                    <a:pt x="596" y="1215"/>
                    <a:pt x="501" y="1215"/>
                  </a:cubicBezTo>
                  <a:cubicBezTo>
                    <a:pt x="405" y="1215"/>
                    <a:pt x="322" y="1120"/>
                    <a:pt x="322" y="1036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1" y="334"/>
                  </a:cubicBezTo>
                  <a:cubicBezTo>
                    <a:pt x="596" y="334"/>
                    <a:pt x="667" y="262"/>
                    <a:pt x="667" y="167"/>
                  </a:cubicBezTo>
                  <a:cubicBezTo>
                    <a:pt x="667" y="84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8" name="Google Shape;11898;p86"/>
            <p:cNvSpPr/>
            <p:nvPr/>
          </p:nvSpPr>
          <p:spPr>
            <a:xfrm>
              <a:off x="2790477" y="2557938"/>
              <a:ext cx="32416" cy="48800"/>
            </a:xfrm>
            <a:custGeom>
              <a:avLst/>
              <a:gdLst/>
              <a:ahLst/>
              <a:cxnLst/>
              <a:rect l="l" t="t" r="r" b="b"/>
              <a:pathLst>
                <a:path w="1013" h="1525" extrusionOk="0">
                  <a:moveTo>
                    <a:pt x="501" y="0"/>
                  </a:moveTo>
                  <a:cubicBezTo>
                    <a:pt x="418" y="0"/>
                    <a:pt x="346" y="72"/>
                    <a:pt x="346" y="155"/>
                  </a:cubicBezTo>
                  <a:cubicBezTo>
                    <a:pt x="346" y="250"/>
                    <a:pt x="418" y="322"/>
                    <a:pt x="501" y="322"/>
                  </a:cubicBezTo>
                  <a:cubicBezTo>
                    <a:pt x="608" y="322"/>
                    <a:pt x="679" y="417"/>
                    <a:pt x="679" y="500"/>
                  </a:cubicBezTo>
                  <a:lnTo>
                    <a:pt x="679" y="1024"/>
                  </a:lnTo>
                  <a:cubicBezTo>
                    <a:pt x="679" y="1131"/>
                    <a:pt x="596" y="1203"/>
                    <a:pt x="501" y="1203"/>
                  </a:cubicBezTo>
                  <a:cubicBezTo>
                    <a:pt x="418" y="1203"/>
                    <a:pt x="322" y="1107"/>
                    <a:pt x="322" y="1024"/>
                  </a:cubicBezTo>
                  <a:lnTo>
                    <a:pt x="322" y="679"/>
                  </a:lnTo>
                  <a:cubicBezTo>
                    <a:pt x="322" y="596"/>
                    <a:pt x="251" y="512"/>
                    <a:pt x="156" y="512"/>
                  </a:cubicBezTo>
                  <a:cubicBezTo>
                    <a:pt x="72" y="512"/>
                    <a:pt x="1" y="596"/>
                    <a:pt x="1" y="679"/>
                  </a:cubicBezTo>
                  <a:lnTo>
                    <a:pt x="1" y="1024"/>
                  </a:lnTo>
                  <a:cubicBezTo>
                    <a:pt x="1" y="1310"/>
                    <a:pt x="215" y="1524"/>
                    <a:pt x="501" y="1524"/>
                  </a:cubicBezTo>
                  <a:cubicBezTo>
                    <a:pt x="787" y="1524"/>
                    <a:pt x="1013" y="1310"/>
                    <a:pt x="1013" y="1024"/>
                  </a:cubicBezTo>
                  <a:lnTo>
                    <a:pt x="1013" y="500"/>
                  </a:lnTo>
                  <a:cubicBezTo>
                    <a:pt x="1013" y="215"/>
                    <a:pt x="787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9" name="Google Shape;11899;p86"/>
          <p:cNvSpPr/>
          <p:nvPr/>
        </p:nvSpPr>
        <p:spPr>
          <a:xfrm>
            <a:off x="7447437" y="2575482"/>
            <a:ext cx="355136" cy="281952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00" name="Google Shape;11900;p86"/>
          <p:cNvGrpSpPr/>
          <p:nvPr/>
        </p:nvGrpSpPr>
        <p:grpSpPr>
          <a:xfrm>
            <a:off x="7993805" y="2503322"/>
            <a:ext cx="356256" cy="351808"/>
            <a:chOff x="7993805" y="2427122"/>
            <a:chExt cx="356256" cy="351808"/>
          </a:xfrm>
        </p:grpSpPr>
        <p:sp>
          <p:nvSpPr>
            <p:cNvPr id="11901" name="Google Shape;11901;p86"/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2" name="Google Shape;11902;p86"/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3" name="Google Shape;11903;p86"/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4" name="Google Shape;11904;p86"/>
          <p:cNvGrpSpPr/>
          <p:nvPr/>
        </p:nvGrpSpPr>
        <p:grpSpPr>
          <a:xfrm>
            <a:off x="878637" y="2041210"/>
            <a:ext cx="308640" cy="353312"/>
            <a:chOff x="878637" y="1965010"/>
            <a:chExt cx="308640" cy="353312"/>
          </a:xfrm>
        </p:grpSpPr>
        <p:sp>
          <p:nvSpPr>
            <p:cNvPr id="11905" name="Google Shape;11905;p86"/>
            <p:cNvSpPr/>
            <p:nvPr/>
          </p:nvSpPr>
          <p:spPr>
            <a:xfrm>
              <a:off x="878637" y="1965010"/>
              <a:ext cx="308640" cy="353312"/>
            </a:xfrm>
            <a:custGeom>
              <a:avLst/>
              <a:gdLst/>
              <a:ahLst/>
              <a:cxnLst/>
              <a:rect l="l" t="t" r="r" b="b"/>
              <a:pathLst>
                <a:path w="9645" h="11041" extrusionOk="0">
                  <a:moveTo>
                    <a:pt x="1167" y="1122"/>
                  </a:moveTo>
                  <a:cubicBezTo>
                    <a:pt x="1905" y="1777"/>
                    <a:pt x="2893" y="2837"/>
                    <a:pt x="3632" y="4361"/>
                  </a:cubicBezTo>
                  <a:cubicBezTo>
                    <a:pt x="3477" y="4420"/>
                    <a:pt x="3322" y="4492"/>
                    <a:pt x="3191" y="4563"/>
                  </a:cubicBezTo>
                  <a:cubicBezTo>
                    <a:pt x="2882" y="3861"/>
                    <a:pt x="2203" y="2492"/>
                    <a:pt x="1167" y="1122"/>
                  </a:cubicBezTo>
                  <a:close/>
                  <a:moveTo>
                    <a:pt x="334" y="610"/>
                  </a:moveTo>
                  <a:lnTo>
                    <a:pt x="334" y="610"/>
                  </a:lnTo>
                  <a:cubicBezTo>
                    <a:pt x="1691" y="2182"/>
                    <a:pt x="2548" y="3956"/>
                    <a:pt x="2905" y="4730"/>
                  </a:cubicBezTo>
                  <a:cubicBezTo>
                    <a:pt x="2643" y="4920"/>
                    <a:pt x="2405" y="5159"/>
                    <a:pt x="2239" y="5444"/>
                  </a:cubicBezTo>
                  <a:cubicBezTo>
                    <a:pt x="1274" y="4563"/>
                    <a:pt x="798" y="3230"/>
                    <a:pt x="572" y="2241"/>
                  </a:cubicBezTo>
                  <a:cubicBezTo>
                    <a:pt x="417" y="1587"/>
                    <a:pt x="357" y="991"/>
                    <a:pt x="334" y="610"/>
                  </a:cubicBezTo>
                  <a:close/>
                  <a:moveTo>
                    <a:pt x="9311" y="587"/>
                  </a:moveTo>
                  <a:lnTo>
                    <a:pt x="9311" y="587"/>
                  </a:lnTo>
                  <a:cubicBezTo>
                    <a:pt x="9263" y="979"/>
                    <a:pt x="9204" y="1563"/>
                    <a:pt x="9049" y="2218"/>
                  </a:cubicBezTo>
                  <a:cubicBezTo>
                    <a:pt x="8835" y="3206"/>
                    <a:pt x="8358" y="4551"/>
                    <a:pt x="7382" y="5444"/>
                  </a:cubicBezTo>
                  <a:cubicBezTo>
                    <a:pt x="7204" y="5170"/>
                    <a:pt x="6989" y="4932"/>
                    <a:pt x="6715" y="4730"/>
                  </a:cubicBezTo>
                  <a:cubicBezTo>
                    <a:pt x="6775" y="4611"/>
                    <a:pt x="6823" y="4492"/>
                    <a:pt x="6882" y="4349"/>
                  </a:cubicBezTo>
                  <a:cubicBezTo>
                    <a:pt x="6930" y="4277"/>
                    <a:pt x="6882" y="4182"/>
                    <a:pt x="6811" y="4146"/>
                  </a:cubicBezTo>
                  <a:cubicBezTo>
                    <a:pt x="6787" y="4133"/>
                    <a:pt x="6763" y="4127"/>
                    <a:pt x="6740" y="4127"/>
                  </a:cubicBezTo>
                  <a:cubicBezTo>
                    <a:pt x="6679" y="4127"/>
                    <a:pt x="6622" y="4166"/>
                    <a:pt x="6596" y="4218"/>
                  </a:cubicBezTo>
                  <a:cubicBezTo>
                    <a:pt x="6537" y="4325"/>
                    <a:pt x="6489" y="4444"/>
                    <a:pt x="6453" y="4551"/>
                  </a:cubicBezTo>
                  <a:cubicBezTo>
                    <a:pt x="6299" y="4480"/>
                    <a:pt x="6156" y="4397"/>
                    <a:pt x="6001" y="4337"/>
                  </a:cubicBezTo>
                  <a:cubicBezTo>
                    <a:pt x="6703" y="2908"/>
                    <a:pt x="7620" y="1896"/>
                    <a:pt x="8263" y="1289"/>
                  </a:cubicBezTo>
                  <a:cubicBezTo>
                    <a:pt x="8335" y="1218"/>
                    <a:pt x="8418" y="1158"/>
                    <a:pt x="8478" y="1098"/>
                  </a:cubicBezTo>
                  <a:lnTo>
                    <a:pt x="8478" y="1098"/>
                  </a:lnTo>
                  <a:cubicBezTo>
                    <a:pt x="7787" y="2003"/>
                    <a:pt x="7263" y="2896"/>
                    <a:pt x="6906" y="3587"/>
                  </a:cubicBezTo>
                  <a:cubicBezTo>
                    <a:pt x="6858" y="3658"/>
                    <a:pt x="6894" y="3754"/>
                    <a:pt x="6989" y="3801"/>
                  </a:cubicBezTo>
                  <a:cubicBezTo>
                    <a:pt x="7013" y="3825"/>
                    <a:pt x="7025" y="3825"/>
                    <a:pt x="7061" y="3825"/>
                  </a:cubicBezTo>
                  <a:cubicBezTo>
                    <a:pt x="7120" y="3825"/>
                    <a:pt x="7180" y="3789"/>
                    <a:pt x="7204" y="3730"/>
                  </a:cubicBezTo>
                  <a:cubicBezTo>
                    <a:pt x="7644" y="2896"/>
                    <a:pt x="8347" y="1706"/>
                    <a:pt x="9311" y="587"/>
                  </a:cubicBezTo>
                  <a:close/>
                  <a:moveTo>
                    <a:pt x="4810" y="8945"/>
                  </a:moveTo>
                  <a:cubicBezTo>
                    <a:pt x="5156" y="8945"/>
                    <a:pt x="5441" y="9135"/>
                    <a:pt x="5441" y="9361"/>
                  </a:cubicBezTo>
                  <a:cubicBezTo>
                    <a:pt x="5441" y="9540"/>
                    <a:pt x="5227" y="9671"/>
                    <a:pt x="4965" y="9790"/>
                  </a:cubicBezTo>
                  <a:lnTo>
                    <a:pt x="4941" y="9790"/>
                  </a:lnTo>
                  <a:cubicBezTo>
                    <a:pt x="4897" y="9821"/>
                    <a:pt x="4847" y="9836"/>
                    <a:pt x="4796" y="9836"/>
                  </a:cubicBezTo>
                  <a:cubicBezTo>
                    <a:pt x="4752" y="9836"/>
                    <a:pt x="4707" y="9824"/>
                    <a:pt x="4668" y="9802"/>
                  </a:cubicBezTo>
                  <a:cubicBezTo>
                    <a:pt x="4394" y="9671"/>
                    <a:pt x="4191" y="9552"/>
                    <a:pt x="4191" y="9361"/>
                  </a:cubicBezTo>
                  <a:cubicBezTo>
                    <a:pt x="4191" y="9135"/>
                    <a:pt x="4465" y="8945"/>
                    <a:pt x="4810" y="8945"/>
                  </a:cubicBezTo>
                  <a:close/>
                  <a:moveTo>
                    <a:pt x="4775" y="4480"/>
                  </a:moveTo>
                  <a:cubicBezTo>
                    <a:pt x="6227" y="4480"/>
                    <a:pt x="7382" y="5420"/>
                    <a:pt x="7382" y="6599"/>
                  </a:cubicBezTo>
                  <a:lnTo>
                    <a:pt x="7382" y="6659"/>
                  </a:lnTo>
                  <a:cubicBezTo>
                    <a:pt x="7406" y="7040"/>
                    <a:pt x="7501" y="7421"/>
                    <a:pt x="7716" y="7790"/>
                  </a:cubicBezTo>
                  <a:cubicBezTo>
                    <a:pt x="7858" y="8052"/>
                    <a:pt x="7918" y="8302"/>
                    <a:pt x="7918" y="8564"/>
                  </a:cubicBezTo>
                  <a:cubicBezTo>
                    <a:pt x="7918" y="9516"/>
                    <a:pt x="7013" y="10326"/>
                    <a:pt x="5751" y="10600"/>
                  </a:cubicBezTo>
                  <a:cubicBezTo>
                    <a:pt x="5918" y="10528"/>
                    <a:pt x="6049" y="10409"/>
                    <a:pt x="6132" y="10266"/>
                  </a:cubicBezTo>
                  <a:cubicBezTo>
                    <a:pt x="6180" y="10183"/>
                    <a:pt x="6168" y="10088"/>
                    <a:pt x="6096" y="10040"/>
                  </a:cubicBezTo>
                  <a:cubicBezTo>
                    <a:pt x="6064" y="10022"/>
                    <a:pt x="6030" y="10012"/>
                    <a:pt x="5998" y="10012"/>
                  </a:cubicBezTo>
                  <a:cubicBezTo>
                    <a:pt x="5947" y="10012"/>
                    <a:pt x="5899" y="10036"/>
                    <a:pt x="5870" y="10088"/>
                  </a:cubicBezTo>
                  <a:cubicBezTo>
                    <a:pt x="5763" y="10254"/>
                    <a:pt x="5572" y="10350"/>
                    <a:pt x="5370" y="10350"/>
                  </a:cubicBezTo>
                  <a:cubicBezTo>
                    <a:pt x="5227" y="10350"/>
                    <a:pt x="5072" y="10290"/>
                    <a:pt x="4953" y="10171"/>
                  </a:cubicBezTo>
                  <a:lnTo>
                    <a:pt x="4929" y="10147"/>
                  </a:lnTo>
                  <a:cubicBezTo>
                    <a:pt x="4977" y="10135"/>
                    <a:pt x="5037" y="10111"/>
                    <a:pt x="5072" y="10088"/>
                  </a:cubicBezTo>
                  <a:lnTo>
                    <a:pt x="5096" y="10088"/>
                  </a:lnTo>
                  <a:cubicBezTo>
                    <a:pt x="5346" y="9957"/>
                    <a:pt x="5751" y="9754"/>
                    <a:pt x="5751" y="9361"/>
                  </a:cubicBezTo>
                  <a:cubicBezTo>
                    <a:pt x="5751" y="8957"/>
                    <a:pt x="5310" y="8623"/>
                    <a:pt x="4798" y="8623"/>
                  </a:cubicBezTo>
                  <a:cubicBezTo>
                    <a:pt x="4275" y="8623"/>
                    <a:pt x="3846" y="8957"/>
                    <a:pt x="3846" y="9361"/>
                  </a:cubicBezTo>
                  <a:cubicBezTo>
                    <a:pt x="3846" y="9754"/>
                    <a:pt x="4227" y="9957"/>
                    <a:pt x="4501" y="10088"/>
                  </a:cubicBezTo>
                  <a:lnTo>
                    <a:pt x="4513" y="10088"/>
                  </a:lnTo>
                  <a:cubicBezTo>
                    <a:pt x="4560" y="10111"/>
                    <a:pt x="4620" y="10135"/>
                    <a:pt x="4656" y="10147"/>
                  </a:cubicBezTo>
                  <a:lnTo>
                    <a:pt x="4632" y="10171"/>
                  </a:lnTo>
                  <a:cubicBezTo>
                    <a:pt x="4513" y="10290"/>
                    <a:pt x="4382" y="10350"/>
                    <a:pt x="4215" y="10350"/>
                  </a:cubicBezTo>
                  <a:cubicBezTo>
                    <a:pt x="4025" y="10350"/>
                    <a:pt x="3846" y="10254"/>
                    <a:pt x="3727" y="10088"/>
                  </a:cubicBezTo>
                  <a:cubicBezTo>
                    <a:pt x="3698" y="10036"/>
                    <a:pt x="3646" y="10012"/>
                    <a:pt x="3594" y="10012"/>
                  </a:cubicBezTo>
                  <a:cubicBezTo>
                    <a:pt x="3561" y="10012"/>
                    <a:pt x="3528" y="10022"/>
                    <a:pt x="3501" y="10040"/>
                  </a:cubicBezTo>
                  <a:cubicBezTo>
                    <a:pt x="3429" y="10088"/>
                    <a:pt x="3405" y="10183"/>
                    <a:pt x="3453" y="10266"/>
                  </a:cubicBezTo>
                  <a:cubicBezTo>
                    <a:pt x="3560" y="10409"/>
                    <a:pt x="3691" y="10528"/>
                    <a:pt x="3846" y="10600"/>
                  </a:cubicBezTo>
                  <a:cubicBezTo>
                    <a:pt x="2596" y="10326"/>
                    <a:pt x="1667" y="9516"/>
                    <a:pt x="1667" y="8564"/>
                  </a:cubicBezTo>
                  <a:cubicBezTo>
                    <a:pt x="1667" y="8302"/>
                    <a:pt x="1739" y="8052"/>
                    <a:pt x="1881" y="7790"/>
                  </a:cubicBezTo>
                  <a:cubicBezTo>
                    <a:pt x="2096" y="7421"/>
                    <a:pt x="2191" y="7028"/>
                    <a:pt x="2179" y="6659"/>
                  </a:cubicBezTo>
                  <a:lnTo>
                    <a:pt x="2179" y="6599"/>
                  </a:lnTo>
                  <a:cubicBezTo>
                    <a:pt x="2179" y="5432"/>
                    <a:pt x="3334" y="4480"/>
                    <a:pt x="4775" y="4480"/>
                  </a:cubicBezTo>
                  <a:close/>
                  <a:moveTo>
                    <a:pt x="4810" y="10445"/>
                  </a:moveTo>
                  <a:cubicBezTo>
                    <a:pt x="4941" y="10564"/>
                    <a:pt x="5120" y="10635"/>
                    <a:pt x="5299" y="10671"/>
                  </a:cubicBezTo>
                  <a:cubicBezTo>
                    <a:pt x="5144" y="10683"/>
                    <a:pt x="4977" y="10695"/>
                    <a:pt x="4810" y="10695"/>
                  </a:cubicBezTo>
                  <a:cubicBezTo>
                    <a:pt x="4644" y="10695"/>
                    <a:pt x="4489" y="10683"/>
                    <a:pt x="4322" y="10671"/>
                  </a:cubicBezTo>
                  <a:cubicBezTo>
                    <a:pt x="4501" y="10647"/>
                    <a:pt x="4679" y="10576"/>
                    <a:pt x="4810" y="10445"/>
                  </a:cubicBezTo>
                  <a:close/>
                  <a:moveTo>
                    <a:pt x="165" y="0"/>
                  </a:moveTo>
                  <a:cubicBezTo>
                    <a:pt x="140" y="0"/>
                    <a:pt x="113" y="9"/>
                    <a:pt x="84" y="27"/>
                  </a:cubicBezTo>
                  <a:cubicBezTo>
                    <a:pt x="36" y="51"/>
                    <a:pt x="0" y="110"/>
                    <a:pt x="0" y="158"/>
                  </a:cubicBezTo>
                  <a:cubicBezTo>
                    <a:pt x="0" y="206"/>
                    <a:pt x="0" y="1146"/>
                    <a:pt x="274" y="2301"/>
                  </a:cubicBezTo>
                  <a:cubicBezTo>
                    <a:pt x="441" y="2992"/>
                    <a:pt x="643" y="3611"/>
                    <a:pt x="917" y="4158"/>
                  </a:cubicBezTo>
                  <a:cubicBezTo>
                    <a:pt x="1227" y="4801"/>
                    <a:pt x="1631" y="5337"/>
                    <a:pt x="2084" y="5742"/>
                  </a:cubicBezTo>
                  <a:cubicBezTo>
                    <a:pt x="1965" y="6004"/>
                    <a:pt x="1905" y="6290"/>
                    <a:pt x="1905" y="6599"/>
                  </a:cubicBezTo>
                  <a:lnTo>
                    <a:pt x="1905" y="6683"/>
                  </a:lnTo>
                  <a:cubicBezTo>
                    <a:pt x="1929" y="6992"/>
                    <a:pt x="1834" y="7314"/>
                    <a:pt x="1643" y="7647"/>
                  </a:cubicBezTo>
                  <a:cubicBezTo>
                    <a:pt x="1477" y="7945"/>
                    <a:pt x="1393" y="8254"/>
                    <a:pt x="1393" y="8588"/>
                  </a:cubicBezTo>
                  <a:cubicBezTo>
                    <a:pt x="1393" y="9254"/>
                    <a:pt x="1762" y="9873"/>
                    <a:pt x="2417" y="10338"/>
                  </a:cubicBezTo>
                  <a:cubicBezTo>
                    <a:pt x="3060" y="10790"/>
                    <a:pt x="3917" y="11040"/>
                    <a:pt x="4822" y="11040"/>
                  </a:cubicBezTo>
                  <a:cubicBezTo>
                    <a:pt x="5739" y="11040"/>
                    <a:pt x="6596" y="10790"/>
                    <a:pt x="7239" y="10338"/>
                  </a:cubicBezTo>
                  <a:cubicBezTo>
                    <a:pt x="7906" y="9873"/>
                    <a:pt x="8263" y="9254"/>
                    <a:pt x="8263" y="8588"/>
                  </a:cubicBezTo>
                  <a:cubicBezTo>
                    <a:pt x="8263" y="8254"/>
                    <a:pt x="8180" y="7945"/>
                    <a:pt x="8013" y="7647"/>
                  </a:cubicBezTo>
                  <a:cubicBezTo>
                    <a:pt x="7835" y="7314"/>
                    <a:pt x="7739" y="7004"/>
                    <a:pt x="7739" y="6683"/>
                  </a:cubicBezTo>
                  <a:lnTo>
                    <a:pt x="7739" y="6599"/>
                  </a:lnTo>
                  <a:cubicBezTo>
                    <a:pt x="7739" y="6302"/>
                    <a:pt x="7680" y="6004"/>
                    <a:pt x="7561" y="5742"/>
                  </a:cubicBezTo>
                  <a:cubicBezTo>
                    <a:pt x="8025" y="5325"/>
                    <a:pt x="8430" y="4789"/>
                    <a:pt x="8751" y="4135"/>
                  </a:cubicBezTo>
                  <a:cubicBezTo>
                    <a:pt x="9025" y="3599"/>
                    <a:pt x="9228" y="2968"/>
                    <a:pt x="9382" y="2289"/>
                  </a:cubicBezTo>
                  <a:cubicBezTo>
                    <a:pt x="9644" y="1122"/>
                    <a:pt x="9644" y="206"/>
                    <a:pt x="9644" y="158"/>
                  </a:cubicBezTo>
                  <a:cubicBezTo>
                    <a:pt x="9632" y="98"/>
                    <a:pt x="9609" y="51"/>
                    <a:pt x="9549" y="27"/>
                  </a:cubicBezTo>
                  <a:cubicBezTo>
                    <a:pt x="9525" y="9"/>
                    <a:pt x="9498" y="0"/>
                    <a:pt x="9470" y="0"/>
                  </a:cubicBezTo>
                  <a:cubicBezTo>
                    <a:pt x="9442" y="0"/>
                    <a:pt x="9412" y="9"/>
                    <a:pt x="9382" y="27"/>
                  </a:cubicBezTo>
                  <a:cubicBezTo>
                    <a:pt x="9347" y="39"/>
                    <a:pt x="8787" y="372"/>
                    <a:pt x="8037" y="1063"/>
                  </a:cubicBezTo>
                  <a:cubicBezTo>
                    <a:pt x="7358" y="1694"/>
                    <a:pt x="6406" y="2765"/>
                    <a:pt x="5680" y="4254"/>
                  </a:cubicBezTo>
                  <a:cubicBezTo>
                    <a:pt x="5406" y="4182"/>
                    <a:pt x="5108" y="4146"/>
                    <a:pt x="4810" y="4146"/>
                  </a:cubicBezTo>
                  <a:cubicBezTo>
                    <a:pt x="4513" y="4146"/>
                    <a:pt x="4215" y="4194"/>
                    <a:pt x="3953" y="4254"/>
                  </a:cubicBezTo>
                  <a:cubicBezTo>
                    <a:pt x="3215" y="2765"/>
                    <a:pt x="2262" y="1706"/>
                    <a:pt x="1596" y="1063"/>
                  </a:cubicBezTo>
                  <a:cubicBezTo>
                    <a:pt x="834" y="372"/>
                    <a:pt x="274" y="27"/>
                    <a:pt x="238" y="27"/>
                  </a:cubicBezTo>
                  <a:cubicBezTo>
                    <a:pt x="215" y="9"/>
                    <a:pt x="191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6" name="Google Shape;11906;p86"/>
            <p:cNvSpPr/>
            <p:nvPr/>
          </p:nvSpPr>
          <p:spPr>
            <a:xfrm>
              <a:off x="960557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91" y="1"/>
                  </a:moveTo>
                  <a:cubicBezTo>
                    <a:pt x="322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91" y="1549"/>
                  </a:cubicBezTo>
                  <a:cubicBezTo>
                    <a:pt x="1060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15" y="525"/>
                  </a:cubicBezTo>
                  <a:cubicBezTo>
                    <a:pt x="1119" y="525"/>
                    <a:pt x="1048" y="596"/>
                    <a:pt x="1048" y="691"/>
                  </a:cubicBezTo>
                  <a:lnTo>
                    <a:pt x="1048" y="870"/>
                  </a:lnTo>
                  <a:cubicBezTo>
                    <a:pt x="1048" y="1060"/>
                    <a:pt x="881" y="1227"/>
                    <a:pt x="691" y="1227"/>
                  </a:cubicBezTo>
                  <a:cubicBezTo>
                    <a:pt x="500" y="1227"/>
                    <a:pt x="333" y="1060"/>
                    <a:pt x="333" y="870"/>
                  </a:cubicBezTo>
                  <a:lnTo>
                    <a:pt x="333" y="691"/>
                  </a:lnTo>
                  <a:cubicBezTo>
                    <a:pt x="333" y="501"/>
                    <a:pt x="500" y="334"/>
                    <a:pt x="691" y="334"/>
                  </a:cubicBezTo>
                  <a:cubicBezTo>
                    <a:pt x="774" y="334"/>
                    <a:pt x="857" y="263"/>
                    <a:pt x="857" y="168"/>
                  </a:cubicBezTo>
                  <a:cubicBezTo>
                    <a:pt x="857" y="84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7" name="Google Shape;11907;p86"/>
            <p:cNvSpPr/>
            <p:nvPr/>
          </p:nvSpPr>
          <p:spPr>
            <a:xfrm>
              <a:off x="1060365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8"/>
                    <a:pt x="1" y="691"/>
                  </a:cubicBezTo>
                  <a:lnTo>
                    <a:pt x="1" y="870"/>
                  </a:lnTo>
                  <a:cubicBezTo>
                    <a:pt x="1" y="1239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70"/>
                  </a:cubicBezTo>
                  <a:lnTo>
                    <a:pt x="1370" y="691"/>
                  </a:lnTo>
                  <a:cubicBezTo>
                    <a:pt x="1370" y="596"/>
                    <a:pt x="1286" y="525"/>
                    <a:pt x="1203" y="525"/>
                  </a:cubicBezTo>
                  <a:cubicBezTo>
                    <a:pt x="1108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70" y="1227"/>
                    <a:pt x="679" y="1227"/>
                  </a:cubicBezTo>
                  <a:cubicBezTo>
                    <a:pt x="489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501"/>
                    <a:pt x="489" y="334"/>
                    <a:pt x="679" y="334"/>
                  </a:cubicBezTo>
                  <a:cubicBezTo>
                    <a:pt x="774" y="334"/>
                    <a:pt x="846" y="263"/>
                    <a:pt x="846" y="168"/>
                  </a:cubicBezTo>
                  <a:cubicBezTo>
                    <a:pt x="846" y="84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8" name="Google Shape;11908;p86"/>
          <p:cNvGrpSpPr/>
          <p:nvPr/>
        </p:nvGrpSpPr>
        <p:grpSpPr>
          <a:xfrm>
            <a:off x="6896141" y="2040922"/>
            <a:ext cx="348256" cy="352448"/>
            <a:chOff x="6896141" y="1964722"/>
            <a:chExt cx="348256" cy="352448"/>
          </a:xfrm>
        </p:grpSpPr>
        <p:sp>
          <p:nvSpPr>
            <p:cNvPr id="11909" name="Google Shape;11909;p86"/>
            <p:cNvSpPr/>
            <p:nvPr/>
          </p:nvSpPr>
          <p:spPr>
            <a:xfrm>
              <a:off x="6896141" y="1964722"/>
              <a:ext cx="348256" cy="352448"/>
            </a:xfrm>
            <a:custGeom>
              <a:avLst/>
              <a:gdLst/>
              <a:ahLst/>
              <a:cxnLst/>
              <a:rect l="l" t="t" r="r" b="b"/>
              <a:pathLst>
                <a:path w="10883" h="11014" extrusionOk="0">
                  <a:moveTo>
                    <a:pt x="1406" y="1417"/>
                  </a:moveTo>
                  <a:cubicBezTo>
                    <a:pt x="1406" y="1596"/>
                    <a:pt x="1441" y="1762"/>
                    <a:pt x="1525" y="1905"/>
                  </a:cubicBezTo>
                  <a:lnTo>
                    <a:pt x="465" y="1905"/>
                  </a:lnTo>
                  <a:cubicBezTo>
                    <a:pt x="393" y="1905"/>
                    <a:pt x="334" y="1846"/>
                    <a:pt x="334" y="1774"/>
                  </a:cubicBezTo>
                  <a:cubicBezTo>
                    <a:pt x="334" y="1715"/>
                    <a:pt x="370" y="1667"/>
                    <a:pt x="429" y="1655"/>
                  </a:cubicBezTo>
                  <a:lnTo>
                    <a:pt x="1406" y="1417"/>
                  </a:lnTo>
                  <a:close/>
                  <a:moveTo>
                    <a:pt x="2751" y="334"/>
                  </a:moveTo>
                  <a:cubicBezTo>
                    <a:pt x="3334" y="334"/>
                    <a:pt x="3799" y="810"/>
                    <a:pt x="3799" y="1369"/>
                  </a:cubicBezTo>
                  <a:lnTo>
                    <a:pt x="3799" y="3453"/>
                  </a:lnTo>
                  <a:cubicBezTo>
                    <a:pt x="3287" y="3429"/>
                    <a:pt x="2953" y="3274"/>
                    <a:pt x="2799" y="3203"/>
                  </a:cubicBezTo>
                  <a:cubicBezTo>
                    <a:pt x="2870" y="2965"/>
                    <a:pt x="2918" y="2715"/>
                    <a:pt x="2918" y="2417"/>
                  </a:cubicBezTo>
                  <a:cubicBezTo>
                    <a:pt x="2918" y="2322"/>
                    <a:pt x="2846" y="2250"/>
                    <a:pt x="2751" y="2250"/>
                  </a:cubicBezTo>
                  <a:lnTo>
                    <a:pt x="2596" y="2250"/>
                  </a:lnTo>
                  <a:cubicBezTo>
                    <a:pt x="2120" y="2250"/>
                    <a:pt x="1715" y="1869"/>
                    <a:pt x="1715" y="1369"/>
                  </a:cubicBezTo>
                  <a:cubicBezTo>
                    <a:pt x="1715" y="798"/>
                    <a:pt x="2191" y="334"/>
                    <a:pt x="2751" y="334"/>
                  </a:cubicBezTo>
                  <a:close/>
                  <a:moveTo>
                    <a:pt x="2691" y="3501"/>
                  </a:moveTo>
                  <a:cubicBezTo>
                    <a:pt x="2882" y="3608"/>
                    <a:pt x="3275" y="3751"/>
                    <a:pt x="3811" y="3774"/>
                  </a:cubicBezTo>
                  <a:lnTo>
                    <a:pt x="3811" y="4310"/>
                  </a:lnTo>
                  <a:cubicBezTo>
                    <a:pt x="3811" y="4394"/>
                    <a:pt x="3870" y="4453"/>
                    <a:pt x="3965" y="4465"/>
                  </a:cubicBezTo>
                  <a:cubicBezTo>
                    <a:pt x="5156" y="4548"/>
                    <a:pt x="6251" y="4822"/>
                    <a:pt x="7204" y="5287"/>
                  </a:cubicBezTo>
                  <a:cubicBezTo>
                    <a:pt x="7966" y="5656"/>
                    <a:pt x="8645" y="6168"/>
                    <a:pt x="9216" y="6775"/>
                  </a:cubicBezTo>
                  <a:cubicBezTo>
                    <a:pt x="9930" y="7537"/>
                    <a:pt x="10299" y="8275"/>
                    <a:pt x="10466" y="8620"/>
                  </a:cubicBezTo>
                  <a:cubicBezTo>
                    <a:pt x="6025" y="8608"/>
                    <a:pt x="4203" y="7584"/>
                    <a:pt x="3453" y="6727"/>
                  </a:cubicBezTo>
                  <a:cubicBezTo>
                    <a:pt x="3156" y="6394"/>
                    <a:pt x="3025" y="6060"/>
                    <a:pt x="2965" y="5834"/>
                  </a:cubicBezTo>
                  <a:lnTo>
                    <a:pt x="2965" y="5834"/>
                  </a:lnTo>
                  <a:cubicBezTo>
                    <a:pt x="4061" y="6989"/>
                    <a:pt x="5549" y="7251"/>
                    <a:pt x="6716" y="7251"/>
                  </a:cubicBezTo>
                  <a:cubicBezTo>
                    <a:pt x="7037" y="7251"/>
                    <a:pt x="7359" y="7239"/>
                    <a:pt x="7609" y="7203"/>
                  </a:cubicBezTo>
                  <a:cubicBezTo>
                    <a:pt x="7692" y="7192"/>
                    <a:pt x="7752" y="7120"/>
                    <a:pt x="7752" y="7025"/>
                  </a:cubicBezTo>
                  <a:cubicBezTo>
                    <a:pt x="7752" y="6942"/>
                    <a:pt x="7668" y="6882"/>
                    <a:pt x="7573" y="6882"/>
                  </a:cubicBezTo>
                  <a:cubicBezTo>
                    <a:pt x="7327" y="6909"/>
                    <a:pt x="7039" y="6929"/>
                    <a:pt x="6725" y="6929"/>
                  </a:cubicBezTo>
                  <a:cubicBezTo>
                    <a:pt x="5519" y="6929"/>
                    <a:pt x="3933" y="6628"/>
                    <a:pt x="2894" y="5239"/>
                  </a:cubicBezTo>
                  <a:cubicBezTo>
                    <a:pt x="2858" y="5215"/>
                    <a:pt x="2834" y="5179"/>
                    <a:pt x="2787" y="5179"/>
                  </a:cubicBezTo>
                  <a:cubicBezTo>
                    <a:pt x="2779" y="5178"/>
                    <a:pt x="2771" y="5178"/>
                    <a:pt x="2763" y="5178"/>
                  </a:cubicBezTo>
                  <a:cubicBezTo>
                    <a:pt x="2680" y="5178"/>
                    <a:pt x="2619" y="5235"/>
                    <a:pt x="2608" y="5322"/>
                  </a:cubicBezTo>
                  <a:cubicBezTo>
                    <a:pt x="2608" y="5346"/>
                    <a:pt x="2501" y="6108"/>
                    <a:pt x="3203" y="6930"/>
                  </a:cubicBezTo>
                  <a:cubicBezTo>
                    <a:pt x="3703" y="7501"/>
                    <a:pt x="4477" y="7977"/>
                    <a:pt x="5525" y="8311"/>
                  </a:cubicBezTo>
                  <a:cubicBezTo>
                    <a:pt x="6716" y="8692"/>
                    <a:pt x="8228" y="8906"/>
                    <a:pt x="10049" y="8954"/>
                  </a:cubicBezTo>
                  <a:cubicBezTo>
                    <a:pt x="10097" y="9097"/>
                    <a:pt x="10133" y="9228"/>
                    <a:pt x="10157" y="9323"/>
                  </a:cubicBezTo>
                  <a:lnTo>
                    <a:pt x="7418" y="9323"/>
                  </a:lnTo>
                  <a:cubicBezTo>
                    <a:pt x="5299" y="9323"/>
                    <a:pt x="3703" y="8918"/>
                    <a:pt x="2679" y="8144"/>
                  </a:cubicBezTo>
                  <a:cubicBezTo>
                    <a:pt x="1679" y="7382"/>
                    <a:pt x="1536" y="6489"/>
                    <a:pt x="1536" y="6037"/>
                  </a:cubicBezTo>
                  <a:cubicBezTo>
                    <a:pt x="1536" y="5406"/>
                    <a:pt x="1846" y="4929"/>
                    <a:pt x="2179" y="4429"/>
                  </a:cubicBezTo>
                  <a:cubicBezTo>
                    <a:pt x="2370" y="4132"/>
                    <a:pt x="2549" y="3846"/>
                    <a:pt x="2691" y="3501"/>
                  </a:cubicBezTo>
                  <a:close/>
                  <a:moveTo>
                    <a:pt x="4989" y="9442"/>
                  </a:moveTo>
                  <a:cubicBezTo>
                    <a:pt x="5108" y="9466"/>
                    <a:pt x="5227" y="9489"/>
                    <a:pt x="5358" y="9501"/>
                  </a:cubicBezTo>
                  <a:lnTo>
                    <a:pt x="5358" y="10704"/>
                  </a:lnTo>
                  <a:lnTo>
                    <a:pt x="4989" y="10704"/>
                  </a:lnTo>
                  <a:lnTo>
                    <a:pt x="4989" y="9442"/>
                  </a:lnTo>
                  <a:close/>
                  <a:moveTo>
                    <a:pt x="2751" y="0"/>
                  </a:moveTo>
                  <a:cubicBezTo>
                    <a:pt x="2096" y="0"/>
                    <a:pt x="1560" y="465"/>
                    <a:pt x="1417" y="1060"/>
                  </a:cubicBezTo>
                  <a:lnTo>
                    <a:pt x="346" y="1334"/>
                  </a:lnTo>
                  <a:cubicBezTo>
                    <a:pt x="132" y="1369"/>
                    <a:pt x="1" y="1572"/>
                    <a:pt x="1" y="1762"/>
                  </a:cubicBezTo>
                  <a:cubicBezTo>
                    <a:pt x="1" y="2012"/>
                    <a:pt x="215" y="2203"/>
                    <a:pt x="453" y="2203"/>
                  </a:cubicBezTo>
                  <a:lnTo>
                    <a:pt x="1727" y="2203"/>
                  </a:lnTo>
                  <a:cubicBezTo>
                    <a:pt x="1953" y="2417"/>
                    <a:pt x="2239" y="2548"/>
                    <a:pt x="2560" y="2548"/>
                  </a:cubicBezTo>
                  <a:cubicBezTo>
                    <a:pt x="2513" y="3215"/>
                    <a:pt x="2191" y="3727"/>
                    <a:pt x="1882" y="4227"/>
                  </a:cubicBezTo>
                  <a:cubicBezTo>
                    <a:pt x="1536" y="4751"/>
                    <a:pt x="1191" y="5298"/>
                    <a:pt x="1191" y="6013"/>
                  </a:cubicBezTo>
                  <a:cubicBezTo>
                    <a:pt x="1191" y="6418"/>
                    <a:pt x="1298" y="6834"/>
                    <a:pt x="1477" y="7203"/>
                  </a:cubicBezTo>
                  <a:cubicBezTo>
                    <a:pt x="1703" y="7656"/>
                    <a:pt x="2025" y="8061"/>
                    <a:pt x="2477" y="8382"/>
                  </a:cubicBezTo>
                  <a:cubicBezTo>
                    <a:pt x="3037" y="8811"/>
                    <a:pt x="3763" y="9144"/>
                    <a:pt x="4644" y="9347"/>
                  </a:cubicBezTo>
                  <a:lnTo>
                    <a:pt x="4644" y="10692"/>
                  </a:lnTo>
                  <a:lnTo>
                    <a:pt x="3608" y="10692"/>
                  </a:lnTo>
                  <a:cubicBezTo>
                    <a:pt x="3513" y="10692"/>
                    <a:pt x="3441" y="10763"/>
                    <a:pt x="3441" y="10859"/>
                  </a:cubicBezTo>
                  <a:cubicBezTo>
                    <a:pt x="3441" y="10942"/>
                    <a:pt x="3513" y="11013"/>
                    <a:pt x="3608" y="11013"/>
                  </a:cubicBezTo>
                  <a:lnTo>
                    <a:pt x="5847" y="11013"/>
                  </a:lnTo>
                  <a:cubicBezTo>
                    <a:pt x="5942" y="11013"/>
                    <a:pt x="6013" y="10942"/>
                    <a:pt x="6013" y="10859"/>
                  </a:cubicBezTo>
                  <a:cubicBezTo>
                    <a:pt x="6013" y="10763"/>
                    <a:pt x="5942" y="10692"/>
                    <a:pt x="5847" y="10692"/>
                  </a:cubicBezTo>
                  <a:lnTo>
                    <a:pt x="5668" y="10692"/>
                  </a:lnTo>
                  <a:lnTo>
                    <a:pt x="5668" y="9525"/>
                  </a:lnTo>
                  <a:cubicBezTo>
                    <a:pt x="6204" y="9609"/>
                    <a:pt x="6787" y="9632"/>
                    <a:pt x="7418" y="9632"/>
                  </a:cubicBezTo>
                  <a:lnTo>
                    <a:pt x="10347" y="9632"/>
                  </a:lnTo>
                  <a:cubicBezTo>
                    <a:pt x="10395" y="9632"/>
                    <a:pt x="10430" y="9620"/>
                    <a:pt x="10466" y="9573"/>
                  </a:cubicBezTo>
                  <a:cubicBezTo>
                    <a:pt x="10490" y="9549"/>
                    <a:pt x="10514" y="9501"/>
                    <a:pt x="10514" y="9442"/>
                  </a:cubicBezTo>
                  <a:cubicBezTo>
                    <a:pt x="10514" y="9430"/>
                    <a:pt x="10478" y="9251"/>
                    <a:pt x="10395" y="8930"/>
                  </a:cubicBezTo>
                  <a:lnTo>
                    <a:pt x="10704" y="8930"/>
                  </a:lnTo>
                  <a:cubicBezTo>
                    <a:pt x="10740" y="8930"/>
                    <a:pt x="10811" y="8906"/>
                    <a:pt x="10835" y="8858"/>
                  </a:cubicBezTo>
                  <a:cubicBezTo>
                    <a:pt x="10871" y="8847"/>
                    <a:pt x="10883" y="8799"/>
                    <a:pt x="10847" y="8739"/>
                  </a:cubicBezTo>
                  <a:cubicBezTo>
                    <a:pt x="10835" y="8692"/>
                    <a:pt x="10478" y="7656"/>
                    <a:pt x="9454" y="6572"/>
                  </a:cubicBezTo>
                  <a:cubicBezTo>
                    <a:pt x="8859" y="5930"/>
                    <a:pt x="8144" y="5406"/>
                    <a:pt x="7335" y="5001"/>
                  </a:cubicBezTo>
                  <a:cubicBezTo>
                    <a:pt x="6382" y="4525"/>
                    <a:pt x="5299" y="4239"/>
                    <a:pt x="4120" y="4155"/>
                  </a:cubicBezTo>
                  <a:lnTo>
                    <a:pt x="4120" y="1369"/>
                  </a:lnTo>
                  <a:cubicBezTo>
                    <a:pt x="4120" y="619"/>
                    <a:pt x="3513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0" name="Google Shape;11910;p86"/>
            <p:cNvSpPr/>
            <p:nvPr/>
          </p:nvSpPr>
          <p:spPr>
            <a:xfrm>
              <a:off x="7155597" y="2179538"/>
              <a:ext cx="18336" cy="11904"/>
            </a:xfrm>
            <a:custGeom>
              <a:avLst/>
              <a:gdLst/>
              <a:ahLst/>
              <a:cxnLst/>
              <a:rect l="l" t="t" r="r" b="b"/>
              <a:pathLst>
                <a:path w="573" h="372" extrusionOk="0">
                  <a:moveTo>
                    <a:pt x="389" y="0"/>
                  </a:moveTo>
                  <a:cubicBezTo>
                    <a:pt x="378" y="0"/>
                    <a:pt x="368" y="1"/>
                    <a:pt x="358" y="2"/>
                  </a:cubicBezTo>
                  <a:cubicBezTo>
                    <a:pt x="358" y="2"/>
                    <a:pt x="286" y="14"/>
                    <a:pt x="156" y="50"/>
                  </a:cubicBezTo>
                  <a:cubicBezTo>
                    <a:pt x="60" y="62"/>
                    <a:pt x="1" y="157"/>
                    <a:pt x="36" y="240"/>
                  </a:cubicBezTo>
                  <a:cubicBezTo>
                    <a:pt x="48" y="312"/>
                    <a:pt x="120" y="371"/>
                    <a:pt x="203" y="371"/>
                  </a:cubicBezTo>
                  <a:lnTo>
                    <a:pt x="227" y="371"/>
                  </a:lnTo>
                  <a:cubicBezTo>
                    <a:pt x="382" y="348"/>
                    <a:pt x="453" y="312"/>
                    <a:pt x="453" y="312"/>
                  </a:cubicBezTo>
                  <a:cubicBezTo>
                    <a:pt x="525" y="300"/>
                    <a:pt x="572" y="217"/>
                    <a:pt x="560" y="121"/>
                  </a:cubicBezTo>
                  <a:cubicBezTo>
                    <a:pt x="529" y="38"/>
                    <a:pt x="461" y="0"/>
                    <a:pt x="3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1" name="Google Shape;11911;p86"/>
            <p:cNvSpPr/>
            <p:nvPr/>
          </p:nvSpPr>
          <p:spPr>
            <a:xfrm>
              <a:off x="6962829" y="1987186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334"/>
                  </a:moveTo>
                  <a:cubicBezTo>
                    <a:pt x="607" y="334"/>
                    <a:pt x="691" y="417"/>
                    <a:pt x="691" y="513"/>
                  </a:cubicBezTo>
                  <a:cubicBezTo>
                    <a:pt x="691" y="596"/>
                    <a:pt x="607" y="691"/>
                    <a:pt x="512" y="691"/>
                  </a:cubicBezTo>
                  <a:cubicBezTo>
                    <a:pt x="405" y="691"/>
                    <a:pt x="334" y="596"/>
                    <a:pt x="334" y="513"/>
                  </a:cubicBezTo>
                  <a:cubicBezTo>
                    <a:pt x="334" y="417"/>
                    <a:pt x="417" y="334"/>
                    <a:pt x="512" y="334"/>
                  </a:cubicBezTo>
                  <a:close/>
                  <a:moveTo>
                    <a:pt x="512" y="1"/>
                  </a:moveTo>
                  <a:cubicBezTo>
                    <a:pt x="226" y="1"/>
                    <a:pt x="0" y="227"/>
                    <a:pt x="0" y="513"/>
                  </a:cubicBezTo>
                  <a:cubicBezTo>
                    <a:pt x="0" y="786"/>
                    <a:pt x="226" y="1013"/>
                    <a:pt x="512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2" name="Google Shape;11912;p86"/>
          <p:cNvGrpSpPr/>
          <p:nvPr/>
        </p:nvGrpSpPr>
        <p:grpSpPr>
          <a:xfrm>
            <a:off x="7989997" y="2091578"/>
            <a:ext cx="355136" cy="303328"/>
            <a:chOff x="7989997" y="2015378"/>
            <a:chExt cx="355136" cy="303328"/>
          </a:xfrm>
        </p:grpSpPr>
        <p:sp>
          <p:nvSpPr>
            <p:cNvPr id="11913" name="Google Shape;11913;p86"/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4" name="Google Shape;11914;p86"/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5" name="Google Shape;11915;p86"/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6" name="Google Shape;11916;p86"/>
          <p:cNvGrpSpPr/>
          <p:nvPr/>
        </p:nvGrpSpPr>
        <p:grpSpPr>
          <a:xfrm>
            <a:off x="3598221" y="1585562"/>
            <a:ext cx="348640" cy="330784"/>
            <a:chOff x="3598221" y="1509362"/>
            <a:chExt cx="348640" cy="330784"/>
          </a:xfrm>
        </p:grpSpPr>
        <p:sp>
          <p:nvSpPr>
            <p:cNvPr id="11917" name="Google Shape;11917;p86"/>
            <p:cNvSpPr/>
            <p:nvPr/>
          </p:nvSpPr>
          <p:spPr>
            <a:xfrm>
              <a:off x="3739181" y="160353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0"/>
                    <a:pt x="667" y="1500"/>
                  </a:cubicBezTo>
                  <a:cubicBezTo>
                    <a:pt x="1036" y="1500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8" y="595"/>
                    <a:pt x="1274" y="512"/>
                    <a:pt x="1191" y="512"/>
                  </a:cubicBezTo>
                  <a:cubicBezTo>
                    <a:pt x="1096" y="512"/>
                    <a:pt x="1024" y="595"/>
                    <a:pt x="1024" y="679"/>
                  </a:cubicBezTo>
                  <a:lnTo>
                    <a:pt x="1024" y="845"/>
                  </a:lnTo>
                  <a:cubicBezTo>
                    <a:pt x="1024" y="1036"/>
                    <a:pt x="858" y="1203"/>
                    <a:pt x="667" y="1203"/>
                  </a:cubicBezTo>
                  <a:cubicBezTo>
                    <a:pt x="477" y="1203"/>
                    <a:pt x="310" y="1036"/>
                    <a:pt x="310" y="84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7" y="322"/>
                  </a:cubicBezTo>
                  <a:cubicBezTo>
                    <a:pt x="762" y="322"/>
                    <a:pt x="834" y="250"/>
                    <a:pt x="834" y="155"/>
                  </a:cubicBezTo>
                  <a:cubicBezTo>
                    <a:pt x="834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8" name="Google Shape;11918;p86"/>
            <p:cNvSpPr/>
            <p:nvPr/>
          </p:nvSpPr>
          <p:spPr>
            <a:xfrm>
              <a:off x="3619533" y="1709906"/>
              <a:ext cx="16416" cy="15584"/>
            </a:xfrm>
            <a:custGeom>
              <a:avLst/>
              <a:gdLst/>
              <a:ahLst/>
              <a:cxnLst/>
              <a:rect l="l" t="t" r="r" b="b"/>
              <a:pathLst>
                <a:path w="513" h="487" extrusionOk="0">
                  <a:moveTo>
                    <a:pt x="340" y="1"/>
                  </a:moveTo>
                  <a:cubicBezTo>
                    <a:pt x="298" y="1"/>
                    <a:pt x="257" y="16"/>
                    <a:pt x="227" y="46"/>
                  </a:cubicBezTo>
                  <a:lnTo>
                    <a:pt x="60" y="212"/>
                  </a:lnTo>
                  <a:cubicBezTo>
                    <a:pt x="1" y="272"/>
                    <a:pt x="1" y="379"/>
                    <a:pt x="60" y="438"/>
                  </a:cubicBezTo>
                  <a:cubicBezTo>
                    <a:pt x="96" y="462"/>
                    <a:pt x="132" y="486"/>
                    <a:pt x="179" y="486"/>
                  </a:cubicBezTo>
                  <a:cubicBezTo>
                    <a:pt x="227" y="486"/>
                    <a:pt x="251" y="462"/>
                    <a:pt x="298" y="438"/>
                  </a:cubicBezTo>
                  <a:lnTo>
                    <a:pt x="465" y="272"/>
                  </a:lnTo>
                  <a:cubicBezTo>
                    <a:pt x="513" y="212"/>
                    <a:pt x="513" y="105"/>
                    <a:pt x="453" y="46"/>
                  </a:cubicBezTo>
                  <a:cubicBezTo>
                    <a:pt x="423" y="16"/>
                    <a:pt x="382" y="1"/>
                    <a:pt x="3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9" name="Google Shape;11919;p86"/>
            <p:cNvSpPr/>
            <p:nvPr/>
          </p:nvSpPr>
          <p:spPr>
            <a:xfrm>
              <a:off x="3598221" y="1509362"/>
              <a:ext cx="348640" cy="330784"/>
            </a:xfrm>
            <a:custGeom>
              <a:avLst/>
              <a:gdLst/>
              <a:ahLst/>
              <a:cxnLst/>
              <a:rect l="l" t="t" r="r" b="b"/>
              <a:pathLst>
                <a:path w="10895" h="10337" extrusionOk="0">
                  <a:moveTo>
                    <a:pt x="5489" y="586"/>
                  </a:moveTo>
                  <a:lnTo>
                    <a:pt x="5489" y="586"/>
                  </a:lnTo>
                  <a:cubicBezTo>
                    <a:pt x="5429" y="955"/>
                    <a:pt x="5441" y="1288"/>
                    <a:pt x="5477" y="1538"/>
                  </a:cubicBezTo>
                  <a:cubicBezTo>
                    <a:pt x="5382" y="1550"/>
                    <a:pt x="5239" y="1610"/>
                    <a:pt x="5013" y="1729"/>
                  </a:cubicBezTo>
                  <a:lnTo>
                    <a:pt x="4465" y="883"/>
                  </a:lnTo>
                  <a:cubicBezTo>
                    <a:pt x="4655" y="800"/>
                    <a:pt x="5013" y="657"/>
                    <a:pt x="5489" y="586"/>
                  </a:cubicBezTo>
                  <a:close/>
                  <a:moveTo>
                    <a:pt x="6560" y="538"/>
                  </a:moveTo>
                  <a:lnTo>
                    <a:pt x="6560" y="538"/>
                  </a:lnTo>
                  <a:cubicBezTo>
                    <a:pt x="7108" y="598"/>
                    <a:pt x="7680" y="776"/>
                    <a:pt x="8215" y="1062"/>
                  </a:cubicBezTo>
                  <a:cubicBezTo>
                    <a:pt x="8382" y="1157"/>
                    <a:pt x="8537" y="1241"/>
                    <a:pt x="8704" y="1348"/>
                  </a:cubicBezTo>
                  <a:cubicBezTo>
                    <a:pt x="8715" y="1407"/>
                    <a:pt x="8858" y="1967"/>
                    <a:pt x="8882" y="2729"/>
                  </a:cubicBezTo>
                  <a:cubicBezTo>
                    <a:pt x="8620" y="2479"/>
                    <a:pt x="8358" y="2264"/>
                    <a:pt x="8144" y="2122"/>
                  </a:cubicBezTo>
                  <a:cubicBezTo>
                    <a:pt x="7549" y="1705"/>
                    <a:pt x="7084" y="1550"/>
                    <a:pt x="6906" y="1502"/>
                  </a:cubicBezTo>
                  <a:cubicBezTo>
                    <a:pt x="6834" y="1074"/>
                    <a:pt x="6715" y="764"/>
                    <a:pt x="6560" y="538"/>
                  </a:cubicBezTo>
                  <a:close/>
                  <a:moveTo>
                    <a:pt x="9073" y="1610"/>
                  </a:moveTo>
                  <a:cubicBezTo>
                    <a:pt x="9466" y="1907"/>
                    <a:pt x="9835" y="2253"/>
                    <a:pt x="10192" y="2669"/>
                  </a:cubicBezTo>
                  <a:cubicBezTo>
                    <a:pt x="10180" y="3146"/>
                    <a:pt x="10120" y="3610"/>
                    <a:pt x="10025" y="4038"/>
                  </a:cubicBezTo>
                  <a:cubicBezTo>
                    <a:pt x="9751" y="3646"/>
                    <a:pt x="9466" y="3324"/>
                    <a:pt x="9192" y="3038"/>
                  </a:cubicBezTo>
                  <a:cubicBezTo>
                    <a:pt x="9216" y="2443"/>
                    <a:pt x="9132" y="1943"/>
                    <a:pt x="9073" y="1610"/>
                  </a:cubicBezTo>
                  <a:close/>
                  <a:moveTo>
                    <a:pt x="2465" y="4205"/>
                  </a:moveTo>
                  <a:cubicBezTo>
                    <a:pt x="2608" y="4396"/>
                    <a:pt x="3024" y="4812"/>
                    <a:pt x="4179" y="4943"/>
                  </a:cubicBezTo>
                  <a:cubicBezTo>
                    <a:pt x="5644" y="5122"/>
                    <a:pt x="5846" y="6003"/>
                    <a:pt x="5858" y="6420"/>
                  </a:cubicBezTo>
                  <a:cubicBezTo>
                    <a:pt x="5679" y="6479"/>
                    <a:pt x="5489" y="6551"/>
                    <a:pt x="5286" y="6646"/>
                  </a:cubicBezTo>
                  <a:cubicBezTo>
                    <a:pt x="5251" y="6527"/>
                    <a:pt x="5191" y="6313"/>
                    <a:pt x="5060" y="6110"/>
                  </a:cubicBezTo>
                  <a:cubicBezTo>
                    <a:pt x="4667" y="5539"/>
                    <a:pt x="4012" y="5301"/>
                    <a:pt x="3524" y="5193"/>
                  </a:cubicBezTo>
                  <a:cubicBezTo>
                    <a:pt x="3405" y="5170"/>
                    <a:pt x="3286" y="5134"/>
                    <a:pt x="3167" y="5098"/>
                  </a:cubicBezTo>
                  <a:cubicBezTo>
                    <a:pt x="3148" y="5090"/>
                    <a:pt x="3128" y="5086"/>
                    <a:pt x="3109" y="5086"/>
                  </a:cubicBezTo>
                  <a:cubicBezTo>
                    <a:pt x="3044" y="5086"/>
                    <a:pt x="2983" y="5129"/>
                    <a:pt x="2965" y="5193"/>
                  </a:cubicBezTo>
                  <a:cubicBezTo>
                    <a:pt x="2929" y="5289"/>
                    <a:pt x="2977" y="5372"/>
                    <a:pt x="3060" y="5408"/>
                  </a:cubicBezTo>
                  <a:cubicBezTo>
                    <a:pt x="3179" y="5455"/>
                    <a:pt x="3322" y="5479"/>
                    <a:pt x="3453" y="5515"/>
                  </a:cubicBezTo>
                  <a:cubicBezTo>
                    <a:pt x="4774" y="5789"/>
                    <a:pt x="4953" y="6586"/>
                    <a:pt x="4989" y="6765"/>
                  </a:cubicBezTo>
                  <a:cubicBezTo>
                    <a:pt x="4774" y="6836"/>
                    <a:pt x="4572" y="6920"/>
                    <a:pt x="4358" y="7015"/>
                  </a:cubicBezTo>
                  <a:cubicBezTo>
                    <a:pt x="4274" y="6682"/>
                    <a:pt x="3917" y="6051"/>
                    <a:pt x="2560" y="5658"/>
                  </a:cubicBezTo>
                  <a:cubicBezTo>
                    <a:pt x="1869" y="5467"/>
                    <a:pt x="1715" y="5003"/>
                    <a:pt x="1679" y="4896"/>
                  </a:cubicBezTo>
                  <a:lnTo>
                    <a:pt x="2036" y="4586"/>
                  </a:lnTo>
                  <a:cubicBezTo>
                    <a:pt x="2096" y="4705"/>
                    <a:pt x="2203" y="4884"/>
                    <a:pt x="2405" y="5051"/>
                  </a:cubicBezTo>
                  <a:cubicBezTo>
                    <a:pt x="2441" y="5074"/>
                    <a:pt x="2465" y="5074"/>
                    <a:pt x="2512" y="5074"/>
                  </a:cubicBezTo>
                  <a:cubicBezTo>
                    <a:pt x="2560" y="5074"/>
                    <a:pt x="2608" y="5062"/>
                    <a:pt x="2631" y="5015"/>
                  </a:cubicBezTo>
                  <a:cubicBezTo>
                    <a:pt x="2691" y="4943"/>
                    <a:pt x="2679" y="4860"/>
                    <a:pt x="2619" y="4800"/>
                  </a:cubicBezTo>
                  <a:cubicBezTo>
                    <a:pt x="2369" y="4586"/>
                    <a:pt x="2310" y="4384"/>
                    <a:pt x="2286" y="4360"/>
                  </a:cubicBezTo>
                  <a:cubicBezTo>
                    <a:pt x="2346" y="4300"/>
                    <a:pt x="2405" y="4265"/>
                    <a:pt x="2465" y="4205"/>
                  </a:cubicBezTo>
                  <a:close/>
                  <a:moveTo>
                    <a:pt x="5882" y="312"/>
                  </a:moveTo>
                  <a:cubicBezTo>
                    <a:pt x="5965" y="359"/>
                    <a:pt x="6072" y="431"/>
                    <a:pt x="6191" y="550"/>
                  </a:cubicBezTo>
                  <a:cubicBezTo>
                    <a:pt x="6489" y="883"/>
                    <a:pt x="6632" y="1443"/>
                    <a:pt x="6632" y="2145"/>
                  </a:cubicBezTo>
                  <a:cubicBezTo>
                    <a:pt x="6632" y="2241"/>
                    <a:pt x="6715" y="2312"/>
                    <a:pt x="6799" y="2312"/>
                  </a:cubicBezTo>
                  <a:cubicBezTo>
                    <a:pt x="6894" y="2312"/>
                    <a:pt x="6965" y="2241"/>
                    <a:pt x="6965" y="2145"/>
                  </a:cubicBezTo>
                  <a:cubicBezTo>
                    <a:pt x="6965" y="2026"/>
                    <a:pt x="6965" y="1919"/>
                    <a:pt x="6953" y="1824"/>
                  </a:cubicBezTo>
                  <a:lnTo>
                    <a:pt x="6953" y="1824"/>
                  </a:lnTo>
                  <a:cubicBezTo>
                    <a:pt x="7156" y="1895"/>
                    <a:pt x="7525" y="2038"/>
                    <a:pt x="7989" y="2372"/>
                  </a:cubicBezTo>
                  <a:cubicBezTo>
                    <a:pt x="8323" y="2598"/>
                    <a:pt x="8620" y="2860"/>
                    <a:pt x="8894" y="3146"/>
                  </a:cubicBezTo>
                  <a:cubicBezTo>
                    <a:pt x="8882" y="3396"/>
                    <a:pt x="8870" y="3681"/>
                    <a:pt x="8811" y="3967"/>
                  </a:cubicBezTo>
                  <a:cubicBezTo>
                    <a:pt x="8799" y="4050"/>
                    <a:pt x="8858" y="4122"/>
                    <a:pt x="8942" y="4146"/>
                  </a:cubicBezTo>
                  <a:lnTo>
                    <a:pt x="8977" y="4146"/>
                  </a:lnTo>
                  <a:cubicBezTo>
                    <a:pt x="9049" y="4146"/>
                    <a:pt x="9120" y="4086"/>
                    <a:pt x="9132" y="4003"/>
                  </a:cubicBezTo>
                  <a:cubicBezTo>
                    <a:pt x="9168" y="3824"/>
                    <a:pt x="9192" y="3634"/>
                    <a:pt x="9216" y="3455"/>
                  </a:cubicBezTo>
                  <a:cubicBezTo>
                    <a:pt x="9489" y="3777"/>
                    <a:pt x="9727" y="4098"/>
                    <a:pt x="9954" y="4408"/>
                  </a:cubicBezTo>
                  <a:cubicBezTo>
                    <a:pt x="9847" y="4693"/>
                    <a:pt x="9763" y="4920"/>
                    <a:pt x="9656" y="5134"/>
                  </a:cubicBezTo>
                  <a:cubicBezTo>
                    <a:pt x="9394" y="5729"/>
                    <a:pt x="9037" y="6253"/>
                    <a:pt x="8584" y="6705"/>
                  </a:cubicBezTo>
                  <a:cubicBezTo>
                    <a:pt x="7977" y="7313"/>
                    <a:pt x="7382" y="7598"/>
                    <a:pt x="7156" y="7682"/>
                  </a:cubicBezTo>
                  <a:cubicBezTo>
                    <a:pt x="7072" y="7479"/>
                    <a:pt x="6989" y="7301"/>
                    <a:pt x="6918" y="7134"/>
                  </a:cubicBezTo>
                  <a:cubicBezTo>
                    <a:pt x="7906" y="6610"/>
                    <a:pt x="8573" y="5824"/>
                    <a:pt x="8918" y="4753"/>
                  </a:cubicBezTo>
                  <a:cubicBezTo>
                    <a:pt x="8942" y="4670"/>
                    <a:pt x="8894" y="4574"/>
                    <a:pt x="8811" y="4562"/>
                  </a:cubicBezTo>
                  <a:cubicBezTo>
                    <a:pt x="8789" y="4554"/>
                    <a:pt x="8768" y="4550"/>
                    <a:pt x="8749" y="4550"/>
                  </a:cubicBezTo>
                  <a:cubicBezTo>
                    <a:pt x="8682" y="4550"/>
                    <a:pt x="8629" y="4596"/>
                    <a:pt x="8620" y="4670"/>
                  </a:cubicBezTo>
                  <a:cubicBezTo>
                    <a:pt x="8299" y="5646"/>
                    <a:pt x="7680" y="6372"/>
                    <a:pt x="6799" y="6848"/>
                  </a:cubicBezTo>
                  <a:cubicBezTo>
                    <a:pt x="6727" y="6682"/>
                    <a:pt x="6679" y="6575"/>
                    <a:pt x="6632" y="6479"/>
                  </a:cubicBezTo>
                  <a:cubicBezTo>
                    <a:pt x="7120" y="6277"/>
                    <a:pt x="7453" y="5943"/>
                    <a:pt x="7584" y="5515"/>
                  </a:cubicBezTo>
                  <a:cubicBezTo>
                    <a:pt x="7953" y="4396"/>
                    <a:pt x="6941" y="2955"/>
                    <a:pt x="6906" y="2895"/>
                  </a:cubicBezTo>
                  <a:cubicBezTo>
                    <a:pt x="6876" y="2844"/>
                    <a:pt x="6825" y="2820"/>
                    <a:pt x="6772" y="2820"/>
                  </a:cubicBezTo>
                  <a:cubicBezTo>
                    <a:pt x="6740" y="2820"/>
                    <a:pt x="6707" y="2830"/>
                    <a:pt x="6679" y="2848"/>
                  </a:cubicBezTo>
                  <a:cubicBezTo>
                    <a:pt x="6608" y="2895"/>
                    <a:pt x="6584" y="2991"/>
                    <a:pt x="6632" y="3074"/>
                  </a:cubicBezTo>
                  <a:cubicBezTo>
                    <a:pt x="6644" y="3086"/>
                    <a:pt x="7584" y="4443"/>
                    <a:pt x="7275" y="5408"/>
                  </a:cubicBezTo>
                  <a:cubicBezTo>
                    <a:pt x="7215" y="5586"/>
                    <a:pt x="7108" y="5753"/>
                    <a:pt x="6977" y="5884"/>
                  </a:cubicBezTo>
                  <a:cubicBezTo>
                    <a:pt x="7060" y="5467"/>
                    <a:pt x="7060" y="4765"/>
                    <a:pt x="6620" y="3765"/>
                  </a:cubicBezTo>
                  <a:cubicBezTo>
                    <a:pt x="6594" y="3713"/>
                    <a:pt x="6538" y="3674"/>
                    <a:pt x="6477" y="3674"/>
                  </a:cubicBezTo>
                  <a:cubicBezTo>
                    <a:pt x="6453" y="3674"/>
                    <a:pt x="6429" y="3680"/>
                    <a:pt x="6406" y="3693"/>
                  </a:cubicBezTo>
                  <a:cubicBezTo>
                    <a:pt x="6334" y="3729"/>
                    <a:pt x="6287" y="3824"/>
                    <a:pt x="6334" y="3908"/>
                  </a:cubicBezTo>
                  <a:cubicBezTo>
                    <a:pt x="6549" y="4348"/>
                    <a:pt x="6763" y="5015"/>
                    <a:pt x="6703" y="5634"/>
                  </a:cubicBezTo>
                  <a:cubicBezTo>
                    <a:pt x="6668" y="5991"/>
                    <a:pt x="6549" y="6146"/>
                    <a:pt x="6549" y="6170"/>
                  </a:cubicBezTo>
                  <a:cubicBezTo>
                    <a:pt x="6489" y="6194"/>
                    <a:pt x="6227" y="6289"/>
                    <a:pt x="6191" y="6301"/>
                  </a:cubicBezTo>
                  <a:cubicBezTo>
                    <a:pt x="6156" y="6015"/>
                    <a:pt x="6072" y="5658"/>
                    <a:pt x="5775" y="5336"/>
                  </a:cubicBezTo>
                  <a:cubicBezTo>
                    <a:pt x="5429" y="4943"/>
                    <a:pt x="4905" y="4705"/>
                    <a:pt x="4227" y="4622"/>
                  </a:cubicBezTo>
                  <a:cubicBezTo>
                    <a:pt x="3060" y="4479"/>
                    <a:pt x="2762" y="4062"/>
                    <a:pt x="2715" y="3979"/>
                  </a:cubicBezTo>
                  <a:cubicBezTo>
                    <a:pt x="3477" y="3324"/>
                    <a:pt x="4191" y="2717"/>
                    <a:pt x="4501" y="2455"/>
                  </a:cubicBezTo>
                  <a:cubicBezTo>
                    <a:pt x="5096" y="1979"/>
                    <a:pt x="5429" y="1860"/>
                    <a:pt x="5548" y="1824"/>
                  </a:cubicBezTo>
                  <a:cubicBezTo>
                    <a:pt x="5584" y="1955"/>
                    <a:pt x="5608" y="2038"/>
                    <a:pt x="5620" y="2038"/>
                  </a:cubicBezTo>
                  <a:cubicBezTo>
                    <a:pt x="5648" y="2105"/>
                    <a:pt x="5707" y="2141"/>
                    <a:pt x="5778" y="2141"/>
                  </a:cubicBezTo>
                  <a:cubicBezTo>
                    <a:pt x="5796" y="2141"/>
                    <a:pt x="5815" y="2138"/>
                    <a:pt x="5834" y="2133"/>
                  </a:cubicBezTo>
                  <a:cubicBezTo>
                    <a:pt x="5906" y="2098"/>
                    <a:pt x="5953" y="2014"/>
                    <a:pt x="5917" y="1919"/>
                  </a:cubicBezTo>
                  <a:cubicBezTo>
                    <a:pt x="5917" y="1907"/>
                    <a:pt x="5644" y="1193"/>
                    <a:pt x="5882" y="312"/>
                  </a:cubicBezTo>
                  <a:close/>
                  <a:moveTo>
                    <a:pt x="1417" y="5098"/>
                  </a:moveTo>
                  <a:cubicBezTo>
                    <a:pt x="1512" y="5336"/>
                    <a:pt x="1786" y="5753"/>
                    <a:pt x="2453" y="5943"/>
                  </a:cubicBezTo>
                  <a:cubicBezTo>
                    <a:pt x="2917" y="6074"/>
                    <a:pt x="3536" y="6313"/>
                    <a:pt x="3870" y="6753"/>
                  </a:cubicBezTo>
                  <a:cubicBezTo>
                    <a:pt x="3989" y="6896"/>
                    <a:pt x="4036" y="7027"/>
                    <a:pt x="4048" y="7110"/>
                  </a:cubicBezTo>
                  <a:cubicBezTo>
                    <a:pt x="4048" y="7134"/>
                    <a:pt x="4036" y="7134"/>
                    <a:pt x="4036" y="7134"/>
                  </a:cubicBezTo>
                  <a:cubicBezTo>
                    <a:pt x="3381" y="7408"/>
                    <a:pt x="2750" y="7658"/>
                    <a:pt x="2346" y="7789"/>
                  </a:cubicBezTo>
                  <a:cubicBezTo>
                    <a:pt x="2324" y="7793"/>
                    <a:pt x="2302" y="7796"/>
                    <a:pt x="2281" y="7796"/>
                  </a:cubicBezTo>
                  <a:cubicBezTo>
                    <a:pt x="2246" y="7796"/>
                    <a:pt x="2213" y="7788"/>
                    <a:pt x="2191" y="7765"/>
                  </a:cubicBezTo>
                  <a:lnTo>
                    <a:pt x="1834" y="7503"/>
                  </a:lnTo>
                  <a:cubicBezTo>
                    <a:pt x="1917" y="7444"/>
                    <a:pt x="2036" y="7384"/>
                    <a:pt x="2155" y="7313"/>
                  </a:cubicBezTo>
                  <a:cubicBezTo>
                    <a:pt x="2488" y="7110"/>
                    <a:pt x="2786" y="6896"/>
                    <a:pt x="2798" y="6884"/>
                  </a:cubicBezTo>
                  <a:cubicBezTo>
                    <a:pt x="2869" y="6836"/>
                    <a:pt x="2881" y="6729"/>
                    <a:pt x="2822" y="6658"/>
                  </a:cubicBezTo>
                  <a:cubicBezTo>
                    <a:pt x="2802" y="6617"/>
                    <a:pt x="2758" y="6596"/>
                    <a:pt x="2712" y="6596"/>
                  </a:cubicBezTo>
                  <a:cubicBezTo>
                    <a:pt x="2676" y="6596"/>
                    <a:pt x="2638" y="6608"/>
                    <a:pt x="2608" y="6634"/>
                  </a:cubicBezTo>
                  <a:cubicBezTo>
                    <a:pt x="2072" y="7015"/>
                    <a:pt x="1393" y="7420"/>
                    <a:pt x="1250" y="7420"/>
                  </a:cubicBezTo>
                  <a:cubicBezTo>
                    <a:pt x="643" y="7360"/>
                    <a:pt x="357" y="6313"/>
                    <a:pt x="310" y="6194"/>
                  </a:cubicBezTo>
                  <a:cubicBezTo>
                    <a:pt x="298" y="6134"/>
                    <a:pt x="310" y="6063"/>
                    <a:pt x="369" y="6015"/>
                  </a:cubicBezTo>
                  <a:cubicBezTo>
                    <a:pt x="583" y="5836"/>
                    <a:pt x="953" y="5503"/>
                    <a:pt x="1417" y="5098"/>
                  </a:cubicBezTo>
                  <a:close/>
                  <a:moveTo>
                    <a:pt x="5797" y="0"/>
                  </a:moveTo>
                  <a:cubicBezTo>
                    <a:pt x="5725" y="0"/>
                    <a:pt x="5665" y="45"/>
                    <a:pt x="5644" y="109"/>
                  </a:cubicBezTo>
                  <a:cubicBezTo>
                    <a:pt x="5620" y="169"/>
                    <a:pt x="5608" y="217"/>
                    <a:pt x="5596" y="276"/>
                  </a:cubicBezTo>
                  <a:cubicBezTo>
                    <a:pt x="4751" y="371"/>
                    <a:pt x="4215" y="693"/>
                    <a:pt x="4179" y="705"/>
                  </a:cubicBezTo>
                  <a:cubicBezTo>
                    <a:pt x="4132" y="729"/>
                    <a:pt x="4120" y="764"/>
                    <a:pt x="4108" y="812"/>
                  </a:cubicBezTo>
                  <a:cubicBezTo>
                    <a:pt x="4096" y="848"/>
                    <a:pt x="4108" y="895"/>
                    <a:pt x="4132" y="931"/>
                  </a:cubicBezTo>
                  <a:lnTo>
                    <a:pt x="4786" y="1907"/>
                  </a:lnTo>
                  <a:cubicBezTo>
                    <a:pt x="4655" y="2003"/>
                    <a:pt x="4513" y="2098"/>
                    <a:pt x="4346" y="2241"/>
                  </a:cubicBezTo>
                  <a:cubicBezTo>
                    <a:pt x="3620" y="2812"/>
                    <a:pt x="893" y="5193"/>
                    <a:pt x="191" y="5813"/>
                  </a:cubicBezTo>
                  <a:cubicBezTo>
                    <a:pt x="60" y="5932"/>
                    <a:pt x="0" y="6122"/>
                    <a:pt x="48" y="6313"/>
                  </a:cubicBezTo>
                  <a:cubicBezTo>
                    <a:pt x="83" y="6467"/>
                    <a:pt x="191" y="6825"/>
                    <a:pt x="405" y="7146"/>
                  </a:cubicBezTo>
                  <a:cubicBezTo>
                    <a:pt x="643" y="7515"/>
                    <a:pt x="917" y="7729"/>
                    <a:pt x="1250" y="7753"/>
                  </a:cubicBezTo>
                  <a:lnTo>
                    <a:pt x="1274" y="7753"/>
                  </a:lnTo>
                  <a:cubicBezTo>
                    <a:pt x="1334" y="7753"/>
                    <a:pt x="1417" y="7741"/>
                    <a:pt x="1536" y="7694"/>
                  </a:cubicBezTo>
                  <a:lnTo>
                    <a:pt x="2024" y="8039"/>
                  </a:lnTo>
                  <a:cubicBezTo>
                    <a:pt x="2107" y="8099"/>
                    <a:pt x="2215" y="8134"/>
                    <a:pt x="2310" y="8134"/>
                  </a:cubicBezTo>
                  <a:cubicBezTo>
                    <a:pt x="2369" y="8134"/>
                    <a:pt x="2405" y="8110"/>
                    <a:pt x="2465" y="8099"/>
                  </a:cubicBezTo>
                  <a:cubicBezTo>
                    <a:pt x="2881" y="7956"/>
                    <a:pt x="3512" y="7694"/>
                    <a:pt x="4167" y="7432"/>
                  </a:cubicBezTo>
                  <a:cubicBezTo>
                    <a:pt x="4953" y="7122"/>
                    <a:pt x="5775" y="6777"/>
                    <a:pt x="6358" y="6586"/>
                  </a:cubicBezTo>
                  <a:cubicBezTo>
                    <a:pt x="6537" y="6979"/>
                    <a:pt x="7251" y="8610"/>
                    <a:pt x="7846" y="10230"/>
                  </a:cubicBezTo>
                  <a:cubicBezTo>
                    <a:pt x="7870" y="10289"/>
                    <a:pt x="7930" y="10337"/>
                    <a:pt x="7989" y="10337"/>
                  </a:cubicBezTo>
                  <a:cubicBezTo>
                    <a:pt x="8001" y="10337"/>
                    <a:pt x="8025" y="10337"/>
                    <a:pt x="8049" y="10313"/>
                  </a:cubicBezTo>
                  <a:cubicBezTo>
                    <a:pt x="8144" y="10289"/>
                    <a:pt x="8168" y="10194"/>
                    <a:pt x="8144" y="10111"/>
                  </a:cubicBezTo>
                  <a:lnTo>
                    <a:pt x="7965" y="9622"/>
                  </a:lnTo>
                  <a:cubicBezTo>
                    <a:pt x="8215" y="9480"/>
                    <a:pt x="9275" y="8944"/>
                    <a:pt x="10120" y="8170"/>
                  </a:cubicBezTo>
                  <a:cubicBezTo>
                    <a:pt x="10180" y="8110"/>
                    <a:pt x="10192" y="8015"/>
                    <a:pt x="10132" y="7956"/>
                  </a:cubicBezTo>
                  <a:cubicBezTo>
                    <a:pt x="10097" y="7920"/>
                    <a:pt x="10044" y="7897"/>
                    <a:pt x="9995" y="7897"/>
                  </a:cubicBezTo>
                  <a:cubicBezTo>
                    <a:pt x="9962" y="7897"/>
                    <a:pt x="9930" y="7908"/>
                    <a:pt x="9906" y="7932"/>
                  </a:cubicBezTo>
                  <a:cubicBezTo>
                    <a:pt x="9120" y="8646"/>
                    <a:pt x="8144" y="9170"/>
                    <a:pt x="7858" y="9301"/>
                  </a:cubicBezTo>
                  <a:cubicBezTo>
                    <a:pt x="7787" y="9122"/>
                    <a:pt x="7727" y="8944"/>
                    <a:pt x="7644" y="8765"/>
                  </a:cubicBezTo>
                  <a:cubicBezTo>
                    <a:pt x="8025" y="8587"/>
                    <a:pt x="9180" y="7991"/>
                    <a:pt x="10049" y="6944"/>
                  </a:cubicBezTo>
                  <a:cubicBezTo>
                    <a:pt x="10108" y="6860"/>
                    <a:pt x="10085" y="6777"/>
                    <a:pt x="10025" y="6717"/>
                  </a:cubicBezTo>
                  <a:cubicBezTo>
                    <a:pt x="9993" y="6691"/>
                    <a:pt x="9958" y="6678"/>
                    <a:pt x="9925" y="6678"/>
                  </a:cubicBezTo>
                  <a:cubicBezTo>
                    <a:pt x="9883" y="6678"/>
                    <a:pt x="9844" y="6697"/>
                    <a:pt x="9811" y="6729"/>
                  </a:cubicBezTo>
                  <a:cubicBezTo>
                    <a:pt x="9001" y="7718"/>
                    <a:pt x="7906" y="8289"/>
                    <a:pt x="7525" y="8468"/>
                  </a:cubicBezTo>
                  <a:cubicBezTo>
                    <a:pt x="7453" y="8289"/>
                    <a:pt x="7382" y="8110"/>
                    <a:pt x="7322" y="7956"/>
                  </a:cubicBezTo>
                  <a:cubicBezTo>
                    <a:pt x="7572" y="7848"/>
                    <a:pt x="8203" y="7551"/>
                    <a:pt x="8835" y="6908"/>
                  </a:cubicBezTo>
                  <a:cubicBezTo>
                    <a:pt x="9311" y="6432"/>
                    <a:pt x="9704" y="5884"/>
                    <a:pt x="9989" y="5253"/>
                  </a:cubicBezTo>
                  <a:cubicBezTo>
                    <a:pt x="10061" y="5098"/>
                    <a:pt x="10120" y="4931"/>
                    <a:pt x="10180" y="4765"/>
                  </a:cubicBezTo>
                  <a:cubicBezTo>
                    <a:pt x="10323" y="4991"/>
                    <a:pt x="10442" y="5193"/>
                    <a:pt x="10561" y="5408"/>
                  </a:cubicBezTo>
                  <a:cubicBezTo>
                    <a:pt x="10478" y="5658"/>
                    <a:pt x="10370" y="5908"/>
                    <a:pt x="10239" y="6146"/>
                  </a:cubicBezTo>
                  <a:cubicBezTo>
                    <a:pt x="10192" y="6229"/>
                    <a:pt x="10228" y="6324"/>
                    <a:pt x="10299" y="6372"/>
                  </a:cubicBezTo>
                  <a:cubicBezTo>
                    <a:pt x="10323" y="6384"/>
                    <a:pt x="10359" y="6384"/>
                    <a:pt x="10370" y="6384"/>
                  </a:cubicBezTo>
                  <a:cubicBezTo>
                    <a:pt x="10430" y="6384"/>
                    <a:pt x="10478" y="6360"/>
                    <a:pt x="10501" y="6313"/>
                  </a:cubicBezTo>
                  <a:cubicBezTo>
                    <a:pt x="10668" y="6027"/>
                    <a:pt x="10799" y="5729"/>
                    <a:pt x="10894" y="5455"/>
                  </a:cubicBezTo>
                  <a:lnTo>
                    <a:pt x="10894" y="5432"/>
                  </a:lnTo>
                  <a:lnTo>
                    <a:pt x="10894" y="5420"/>
                  </a:lnTo>
                  <a:lnTo>
                    <a:pt x="10859" y="5408"/>
                  </a:lnTo>
                  <a:lnTo>
                    <a:pt x="10859" y="5396"/>
                  </a:lnTo>
                  <a:lnTo>
                    <a:pt x="10859" y="5372"/>
                  </a:lnTo>
                  <a:lnTo>
                    <a:pt x="10859" y="5360"/>
                  </a:lnTo>
                  <a:lnTo>
                    <a:pt x="10859" y="5348"/>
                  </a:lnTo>
                  <a:cubicBezTo>
                    <a:pt x="10668" y="5003"/>
                    <a:pt x="10478" y="4693"/>
                    <a:pt x="10299" y="4408"/>
                  </a:cubicBezTo>
                  <a:cubicBezTo>
                    <a:pt x="10418" y="3979"/>
                    <a:pt x="10489" y="3527"/>
                    <a:pt x="10525" y="3050"/>
                  </a:cubicBezTo>
                  <a:cubicBezTo>
                    <a:pt x="10549" y="3086"/>
                    <a:pt x="10561" y="3110"/>
                    <a:pt x="10597" y="3157"/>
                  </a:cubicBezTo>
                  <a:cubicBezTo>
                    <a:pt x="10620" y="3205"/>
                    <a:pt x="10668" y="3217"/>
                    <a:pt x="10716" y="3217"/>
                  </a:cubicBezTo>
                  <a:cubicBezTo>
                    <a:pt x="10740" y="3217"/>
                    <a:pt x="10787" y="3205"/>
                    <a:pt x="10823" y="3193"/>
                  </a:cubicBezTo>
                  <a:cubicBezTo>
                    <a:pt x="10894" y="3134"/>
                    <a:pt x="10894" y="3038"/>
                    <a:pt x="10847" y="2967"/>
                  </a:cubicBezTo>
                  <a:cubicBezTo>
                    <a:pt x="10085" y="1979"/>
                    <a:pt x="9251" y="1264"/>
                    <a:pt x="8394" y="812"/>
                  </a:cubicBezTo>
                  <a:cubicBezTo>
                    <a:pt x="7703" y="455"/>
                    <a:pt x="6989" y="252"/>
                    <a:pt x="6275" y="240"/>
                  </a:cubicBezTo>
                  <a:cubicBezTo>
                    <a:pt x="6037" y="50"/>
                    <a:pt x="5834" y="14"/>
                    <a:pt x="5822" y="2"/>
                  </a:cubicBezTo>
                  <a:cubicBezTo>
                    <a:pt x="5814" y="1"/>
                    <a:pt x="5805" y="0"/>
                    <a:pt x="57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0" name="Google Shape;11920;p86"/>
            <p:cNvSpPr/>
            <p:nvPr/>
          </p:nvSpPr>
          <p:spPr>
            <a:xfrm>
              <a:off x="3927757" y="1737234"/>
              <a:ext cx="18720" cy="19104"/>
            </a:xfrm>
            <a:custGeom>
              <a:avLst/>
              <a:gdLst/>
              <a:ahLst/>
              <a:cxnLst/>
              <a:rect l="l" t="t" r="r" b="b"/>
              <a:pathLst>
                <a:path w="585" h="597" extrusionOk="0">
                  <a:moveTo>
                    <a:pt x="404" y="0"/>
                  </a:moveTo>
                  <a:cubicBezTo>
                    <a:pt x="349" y="0"/>
                    <a:pt x="294" y="26"/>
                    <a:pt x="263" y="73"/>
                  </a:cubicBezTo>
                  <a:cubicBezTo>
                    <a:pt x="203" y="168"/>
                    <a:pt x="132" y="251"/>
                    <a:pt x="61" y="346"/>
                  </a:cubicBezTo>
                  <a:cubicBezTo>
                    <a:pt x="1" y="418"/>
                    <a:pt x="13" y="501"/>
                    <a:pt x="72" y="561"/>
                  </a:cubicBezTo>
                  <a:cubicBezTo>
                    <a:pt x="108" y="597"/>
                    <a:pt x="132" y="597"/>
                    <a:pt x="180" y="597"/>
                  </a:cubicBezTo>
                  <a:cubicBezTo>
                    <a:pt x="227" y="597"/>
                    <a:pt x="263" y="573"/>
                    <a:pt x="299" y="537"/>
                  </a:cubicBezTo>
                  <a:cubicBezTo>
                    <a:pt x="382" y="430"/>
                    <a:pt x="465" y="346"/>
                    <a:pt x="525" y="239"/>
                  </a:cubicBezTo>
                  <a:cubicBezTo>
                    <a:pt x="584" y="180"/>
                    <a:pt x="561" y="73"/>
                    <a:pt x="489" y="25"/>
                  </a:cubicBezTo>
                  <a:cubicBezTo>
                    <a:pt x="464" y="8"/>
                    <a:pt x="434" y="0"/>
                    <a:pt x="4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1" name="Google Shape;11921;p86"/>
          <p:cNvGrpSpPr/>
          <p:nvPr/>
        </p:nvGrpSpPr>
        <p:grpSpPr>
          <a:xfrm>
            <a:off x="5246797" y="1576858"/>
            <a:ext cx="347872" cy="347488"/>
            <a:chOff x="5246797" y="1500658"/>
            <a:chExt cx="347872" cy="347488"/>
          </a:xfrm>
        </p:grpSpPr>
        <p:sp>
          <p:nvSpPr>
            <p:cNvPr id="11922" name="Google Shape;11922;p86"/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3" name="Google Shape;11923;p86"/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4" name="Google Shape;11924;p86"/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5" name="Google Shape;11925;p86"/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6" name="Google Shape;11926;p86"/>
          <p:cNvGrpSpPr/>
          <p:nvPr/>
        </p:nvGrpSpPr>
        <p:grpSpPr>
          <a:xfrm>
            <a:off x="5796589" y="1576858"/>
            <a:ext cx="349024" cy="346752"/>
            <a:chOff x="5796589" y="1500658"/>
            <a:chExt cx="349024" cy="346752"/>
          </a:xfrm>
        </p:grpSpPr>
        <p:sp>
          <p:nvSpPr>
            <p:cNvPr id="11927" name="Google Shape;11927;p86"/>
            <p:cNvSpPr/>
            <p:nvPr/>
          </p:nvSpPr>
          <p:spPr>
            <a:xfrm>
              <a:off x="6089933" y="1500658"/>
              <a:ext cx="11104" cy="20992"/>
            </a:xfrm>
            <a:custGeom>
              <a:avLst/>
              <a:gdLst/>
              <a:ahLst/>
              <a:cxnLst/>
              <a:rect l="l" t="t" r="r" b="b"/>
              <a:pathLst>
                <a:path w="347" h="656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155"/>
                    <a:pt x="1" y="310"/>
                    <a:pt x="13" y="500"/>
                  </a:cubicBezTo>
                  <a:cubicBezTo>
                    <a:pt x="13" y="596"/>
                    <a:pt x="84" y="655"/>
                    <a:pt x="180" y="655"/>
                  </a:cubicBezTo>
                  <a:lnTo>
                    <a:pt x="191" y="655"/>
                  </a:lnTo>
                  <a:cubicBezTo>
                    <a:pt x="287" y="655"/>
                    <a:pt x="346" y="572"/>
                    <a:pt x="346" y="489"/>
                  </a:cubicBezTo>
                  <a:cubicBezTo>
                    <a:pt x="322" y="298"/>
                    <a:pt x="322" y="155"/>
                    <a:pt x="322" y="155"/>
                  </a:cubicBez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8" name="Google Shape;11928;p86"/>
            <p:cNvGrpSpPr/>
            <p:nvPr/>
          </p:nvGrpSpPr>
          <p:grpSpPr>
            <a:xfrm>
              <a:off x="5796589" y="1500658"/>
              <a:ext cx="349024" cy="346752"/>
              <a:chOff x="5796589" y="1500658"/>
              <a:chExt cx="349024" cy="346752"/>
            </a:xfrm>
          </p:grpSpPr>
          <p:sp>
            <p:nvSpPr>
              <p:cNvPr id="11929" name="Google Shape;11929;p86"/>
              <p:cNvSpPr/>
              <p:nvPr/>
            </p:nvSpPr>
            <p:spPr>
              <a:xfrm>
                <a:off x="5893357" y="1544018"/>
                <a:ext cx="14496" cy="1532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79" extrusionOk="0">
                    <a:moveTo>
                      <a:pt x="271" y="1"/>
                    </a:moveTo>
                    <a:cubicBezTo>
                      <a:pt x="211" y="1"/>
                      <a:pt x="149" y="34"/>
                      <a:pt x="131" y="86"/>
                    </a:cubicBezTo>
                    <a:cubicBezTo>
                      <a:pt x="131" y="86"/>
                      <a:pt x="96" y="146"/>
                      <a:pt x="36" y="229"/>
                    </a:cubicBezTo>
                    <a:cubicBezTo>
                      <a:pt x="0" y="312"/>
                      <a:pt x="12" y="408"/>
                      <a:pt x="84" y="455"/>
                    </a:cubicBezTo>
                    <a:cubicBezTo>
                      <a:pt x="119" y="467"/>
                      <a:pt x="143" y="479"/>
                      <a:pt x="167" y="479"/>
                    </a:cubicBezTo>
                    <a:cubicBezTo>
                      <a:pt x="238" y="479"/>
                      <a:pt x="274" y="455"/>
                      <a:pt x="310" y="408"/>
                    </a:cubicBezTo>
                    <a:cubicBezTo>
                      <a:pt x="381" y="312"/>
                      <a:pt x="417" y="229"/>
                      <a:pt x="417" y="217"/>
                    </a:cubicBezTo>
                    <a:cubicBezTo>
                      <a:pt x="453" y="146"/>
                      <a:pt x="417" y="50"/>
                      <a:pt x="334" y="15"/>
                    </a:cubicBezTo>
                    <a:cubicBezTo>
                      <a:pt x="315" y="5"/>
                      <a:pt x="293" y="1"/>
                      <a:pt x="27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0" name="Google Shape;11930;p86"/>
              <p:cNvSpPr/>
              <p:nvPr/>
            </p:nvSpPr>
            <p:spPr>
              <a:xfrm>
                <a:off x="590516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24" y="334"/>
                    </a:moveTo>
                    <a:cubicBezTo>
                      <a:pt x="620" y="334"/>
                      <a:pt x="703" y="405"/>
                      <a:pt x="703" y="512"/>
                    </a:cubicBezTo>
                    <a:lnTo>
                      <a:pt x="703" y="679"/>
                    </a:lnTo>
                    <a:cubicBezTo>
                      <a:pt x="703" y="774"/>
                      <a:pt x="620" y="858"/>
                      <a:pt x="524" y="858"/>
                    </a:cubicBezTo>
                    <a:cubicBezTo>
                      <a:pt x="417" y="858"/>
                      <a:pt x="346" y="774"/>
                      <a:pt x="346" y="679"/>
                    </a:cubicBezTo>
                    <a:lnTo>
                      <a:pt x="346" y="512"/>
                    </a:lnTo>
                    <a:cubicBezTo>
                      <a:pt x="346" y="405"/>
                      <a:pt x="417" y="334"/>
                      <a:pt x="524" y="334"/>
                    </a:cubicBezTo>
                    <a:close/>
                    <a:moveTo>
                      <a:pt x="500" y="0"/>
                    </a:moveTo>
                    <a:cubicBezTo>
                      <a:pt x="239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15" y="1179"/>
                      <a:pt x="500" y="1179"/>
                    </a:cubicBezTo>
                    <a:cubicBezTo>
                      <a:pt x="774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1" name="Google Shape;11931;p86"/>
              <p:cNvSpPr/>
              <p:nvPr/>
            </p:nvSpPr>
            <p:spPr>
              <a:xfrm>
                <a:off x="600308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12" y="334"/>
                    </a:moveTo>
                    <a:cubicBezTo>
                      <a:pt x="619" y="334"/>
                      <a:pt x="691" y="405"/>
                      <a:pt x="691" y="512"/>
                    </a:cubicBezTo>
                    <a:lnTo>
                      <a:pt x="691" y="679"/>
                    </a:lnTo>
                    <a:cubicBezTo>
                      <a:pt x="691" y="774"/>
                      <a:pt x="619" y="858"/>
                      <a:pt x="512" y="858"/>
                    </a:cubicBezTo>
                    <a:cubicBezTo>
                      <a:pt x="405" y="858"/>
                      <a:pt x="334" y="774"/>
                      <a:pt x="334" y="679"/>
                    </a:cubicBezTo>
                    <a:lnTo>
                      <a:pt x="334" y="512"/>
                    </a:lnTo>
                    <a:cubicBezTo>
                      <a:pt x="334" y="405"/>
                      <a:pt x="405" y="334"/>
                      <a:pt x="512" y="334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27" y="1179"/>
                      <a:pt x="512" y="1179"/>
                    </a:cubicBezTo>
                    <a:cubicBezTo>
                      <a:pt x="798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2" name="Google Shape;11932;p86"/>
              <p:cNvSpPr/>
              <p:nvPr/>
            </p:nvSpPr>
            <p:spPr>
              <a:xfrm>
                <a:off x="5796589" y="1500658"/>
                <a:ext cx="349024" cy="346752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836" extrusionOk="0">
                    <a:moveTo>
                      <a:pt x="8215" y="4060"/>
                    </a:moveTo>
                    <a:lnTo>
                      <a:pt x="8215" y="4060"/>
                    </a:lnTo>
                    <a:cubicBezTo>
                      <a:pt x="7977" y="4227"/>
                      <a:pt x="7739" y="4430"/>
                      <a:pt x="7525" y="4668"/>
                    </a:cubicBezTo>
                    <a:cubicBezTo>
                      <a:pt x="7453" y="4596"/>
                      <a:pt x="7382" y="4525"/>
                      <a:pt x="7287" y="4441"/>
                    </a:cubicBezTo>
                    <a:cubicBezTo>
                      <a:pt x="7513" y="4358"/>
                      <a:pt x="7823" y="4203"/>
                      <a:pt x="8215" y="4060"/>
                    </a:cubicBezTo>
                    <a:close/>
                    <a:moveTo>
                      <a:pt x="2631" y="4072"/>
                    </a:moveTo>
                    <a:lnTo>
                      <a:pt x="2631" y="4072"/>
                    </a:lnTo>
                    <a:cubicBezTo>
                      <a:pt x="3036" y="4203"/>
                      <a:pt x="3358" y="4358"/>
                      <a:pt x="3560" y="4465"/>
                    </a:cubicBezTo>
                    <a:cubicBezTo>
                      <a:pt x="3465" y="4537"/>
                      <a:pt x="3393" y="4608"/>
                      <a:pt x="3322" y="4680"/>
                    </a:cubicBezTo>
                    <a:cubicBezTo>
                      <a:pt x="3108" y="4430"/>
                      <a:pt x="2870" y="4239"/>
                      <a:pt x="2631" y="4072"/>
                    </a:cubicBezTo>
                    <a:close/>
                    <a:moveTo>
                      <a:pt x="1357" y="3775"/>
                    </a:moveTo>
                    <a:lnTo>
                      <a:pt x="1357" y="3775"/>
                    </a:lnTo>
                    <a:cubicBezTo>
                      <a:pt x="1738" y="3906"/>
                      <a:pt x="2608" y="4263"/>
                      <a:pt x="3120" y="4953"/>
                    </a:cubicBezTo>
                    <a:cubicBezTo>
                      <a:pt x="3060" y="5049"/>
                      <a:pt x="3001" y="5168"/>
                      <a:pt x="2941" y="5287"/>
                    </a:cubicBezTo>
                    <a:cubicBezTo>
                      <a:pt x="1655" y="5192"/>
                      <a:pt x="1393" y="4215"/>
                      <a:pt x="1357" y="3775"/>
                    </a:cubicBezTo>
                    <a:close/>
                    <a:moveTo>
                      <a:pt x="9513" y="3775"/>
                    </a:moveTo>
                    <a:cubicBezTo>
                      <a:pt x="9466" y="4215"/>
                      <a:pt x="9216" y="5192"/>
                      <a:pt x="7918" y="5299"/>
                    </a:cubicBezTo>
                    <a:cubicBezTo>
                      <a:pt x="7870" y="5180"/>
                      <a:pt x="7811" y="5061"/>
                      <a:pt x="7739" y="4953"/>
                    </a:cubicBezTo>
                    <a:cubicBezTo>
                      <a:pt x="8275" y="4263"/>
                      <a:pt x="9120" y="3906"/>
                      <a:pt x="9513" y="3775"/>
                    </a:cubicBezTo>
                    <a:close/>
                    <a:moveTo>
                      <a:pt x="5429" y="8823"/>
                    </a:moveTo>
                    <a:cubicBezTo>
                      <a:pt x="5775" y="8823"/>
                      <a:pt x="5953" y="8966"/>
                      <a:pt x="5953" y="9025"/>
                    </a:cubicBezTo>
                    <a:cubicBezTo>
                      <a:pt x="5953" y="9132"/>
                      <a:pt x="5727" y="9359"/>
                      <a:pt x="5429" y="9359"/>
                    </a:cubicBezTo>
                    <a:cubicBezTo>
                      <a:pt x="5132" y="9347"/>
                      <a:pt x="4906" y="9121"/>
                      <a:pt x="4906" y="9025"/>
                    </a:cubicBezTo>
                    <a:cubicBezTo>
                      <a:pt x="4906" y="8966"/>
                      <a:pt x="5084" y="8823"/>
                      <a:pt x="5429" y="8823"/>
                    </a:cubicBezTo>
                    <a:close/>
                    <a:moveTo>
                      <a:pt x="5429" y="4251"/>
                    </a:moveTo>
                    <a:cubicBezTo>
                      <a:pt x="6287" y="4251"/>
                      <a:pt x="6930" y="4465"/>
                      <a:pt x="7322" y="4918"/>
                    </a:cubicBezTo>
                    <a:cubicBezTo>
                      <a:pt x="7644" y="5311"/>
                      <a:pt x="7811" y="5894"/>
                      <a:pt x="7811" y="6620"/>
                    </a:cubicBezTo>
                    <a:cubicBezTo>
                      <a:pt x="7811" y="7442"/>
                      <a:pt x="7644" y="7644"/>
                      <a:pt x="7215" y="8168"/>
                    </a:cubicBezTo>
                    <a:cubicBezTo>
                      <a:pt x="7132" y="8287"/>
                      <a:pt x="7001" y="8418"/>
                      <a:pt x="6882" y="8585"/>
                    </a:cubicBezTo>
                    <a:cubicBezTo>
                      <a:pt x="6870" y="8537"/>
                      <a:pt x="6858" y="8478"/>
                      <a:pt x="6822" y="8430"/>
                    </a:cubicBezTo>
                    <a:cubicBezTo>
                      <a:pt x="6797" y="8379"/>
                      <a:pt x="6740" y="8339"/>
                      <a:pt x="6684" y="8339"/>
                    </a:cubicBezTo>
                    <a:cubicBezTo>
                      <a:pt x="6662" y="8339"/>
                      <a:pt x="6640" y="8345"/>
                      <a:pt x="6620" y="8359"/>
                    </a:cubicBezTo>
                    <a:cubicBezTo>
                      <a:pt x="6549" y="8406"/>
                      <a:pt x="6501" y="8490"/>
                      <a:pt x="6549" y="8561"/>
                    </a:cubicBezTo>
                    <a:cubicBezTo>
                      <a:pt x="6608" y="8668"/>
                      <a:pt x="6620" y="8787"/>
                      <a:pt x="6620" y="8906"/>
                    </a:cubicBezTo>
                    <a:cubicBezTo>
                      <a:pt x="6620" y="9502"/>
                      <a:pt x="6275" y="9823"/>
                      <a:pt x="5572" y="9847"/>
                    </a:cubicBezTo>
                    <a:lnTo>
                      <a:pt x="5572" y="9644"/>
                    </a:lnTo>
                    <a:cubicBezTo>
                      <a:pt x="5965" y="9561"/>
                      <a:pt x="6263" y="9263"/>
                      <a:pt x="6263" y="9013"/>
                    </a:cubicBezTo>
                    <a:cubicBezTo>
                      <a:pt x="6263" y="8716"/>
                      <a:pt x="5906" y="8490"/>
                      <a:pt x="5429" y="8490"/>
                    </a:cubicBezTo>
                    <a:cubicBezTo>
                      <a:pt x="4953" y="8490"/>
                      <a:pt x="4596" y="8716"/>
                      <a:pt x="4596" y="9013"/>
                    </a:cubicBezTo>
                    <a:cubicBezTo>
                      <a:pt x="4596" y="9263"/>
                      <a:pt x="4894" y="9585"/>
                      <a:pt x="5275" y="9644"/>
                    </a:cubicBezTo>
                    <a:lnTo>
                      <a:pt x="5275" y="9847"/>
                    </a:lnTo>
                    <a:cubicBezTo>
                      <a:pt x="4584" y="9799"/>
                      <a:pt x="4239" y="9502"/>
                      <a:pt x="4239" y="8906"/>
                    </a:cubicBezTo>
                    <a:cubicBezTo>
                      <a:pt x="4239" y="8382"/>
                      <a:pt x="4775" y="7954"/>
                      <a:pt x="5441" y="7954"/>
                    </a:cubicBezTo>
                    <a:cubicBezTo>
                      <a:pt x="5679" y="7954"/>
                      <a:pt x="5906" y="8013"/>
                      <a:pt x="6108" y="8120"/>
                    </a:cubicBezTo>
                    <a:cubicBezTo>
                      <a:pt x="6134" y="8135"/>
                      <a:pt x="6162" y="8142"/>
                      <a:pt x="6188" y="8142"/>
                    </a:cubicBezTo>
                    <a:cubicBezTo>
                      <a:pt x="6245" y="8142"/>
                      <a:pt x="6298" y="8110"/>
                      <a:pt x="6322" y="8061"/>
                    </a:cubicBezTo>
                    <a:cubicBezTo>
                      <a:pt x="6370" y="7990"/>
                      <a:pt x="6334" y="7882"/>
                      <a:pt x="6263" y="7859"/>
                    </a:cubicBezTo>
                    <a:cubicBezTo>
                      <a:pt x="6025" y="7716"/>
                      <a:pt x="5739" y="7656"/>
                      <a:pt x="5441" y="7656"/>
                    </a:cubicBezTo>
                    <a:cubicBezTo>
                      <a:pt x="4739" y="7656"/>
                      <a:pt x="4144" y="8061"/>
                      <a:pt x="3965" y="8597"/>
                    </a:cubicBezTo>
                    <a:cubicBezTo>
                      <a:pt x="3846" y="8430"/>
                      <a:pt x="3727" y="8299"/>
                      <a:pt x="3643" y="8180"/>
                    </a:cubicBezTo>
                    <a:cubicBezTo>
                      <a:pt x="3215" y="7644"/>
                      <a:pt x="3048" y="7454"/>
                      <a:pt x="3048" y="6632"/>
                    </a:cubicBezTo>
                    <a:cubicBezTo>
                      <a:pt x="3048" y="5894"/>
                      <a:pt x="3215" y="5323"/>
                      <a:pt x="3536" y="4942"/>
                    </a:cubicBezTo>
                    <a:cubicBezTo>
                      <a:pt x="3929" y="4477"/>
                      <a:pt x="4560" y="4251"/>
                      <a:pt x="5429" y="4251"/>
                    </a:cubicBezTo>
                    <a:close/>
                    <a:moveTo>
                      <a:pt x="4596" y="10025"/>
                    </a:moveTo>
                    <a:cubicBezTo>
                      <a:pt x="4822" y="10121"/>
                      <a:pt x="5108" y="10180"/>
                      <a:pt x="5429" y="10180"/>
                    </a:cubicBezTo>
                    <a:cubicBezTo>
                      <a:pt x="5751" y="10180"/>
                      <a:pt x="6037" y="10133"/>
                      <a:pt x="6263" y="10025"/>
                    </a:cubicBezTo>
                    <a:lnTo>
                      <a:pt x="6263" y="10025"/>
                    </a:lnTo>
                    <a:cubicBezTo>
                      <a:pt x="6179" y="10383"/>
                      <a:pt x="5906" y="10537"/>
                      <a:pt x="5429" y="10537"/>
                    </a:cubicBezTo>
                    <a:cubicBezTo>
                      <a:pt x="4953" y="10537"/>
                      <a:pt x="4691" y="10371"/>
                      <a:pt x="4596" y="10025"/>
                    </a:cubicBezTo>
                    <a:close/>
                    <a:moveTo>
                      <a:pt x="1560" y="0"/>
                    </a:moveTo>
                    <a:cubicBezTo>
                      <a:pt x="1465" y="0"/>
                      <a:pt x="1393" y="72"/>
                      <a:pt x="1393" y="155"/>
                    </a:cubicBezTo>
                    <a:cubicBezTo>
                      <a:pt x="1393" y="512"/>
                      <a:pt x="1334" y="1524"/>
                      <a:pt x="1096" y="1917"/>
                    </a:cubicBezTo>
                    <a:cubicBezTo>
                      <a:pt x="834" y="1691"/>
                      <a:pt x="619" y="1441"/>
                      <a:pt x="500" y="1120"/>
                    </a:cubicBezTo>
                    <a:cubicBezTo>
                      <a:pt x="322" y="691"/>
                      <a:pt x="357" y="346"/>
                      <a:pt x="357" y="334"/>
                    </a:cubicBezTo>
                    <a:cubicBezTo>
                      <a:pt x="369" y="250"/>
                      <a:pt x="298" y="167"/>
                      <a:pt x="214" y="155"/>
                    </a:cubicBezTo>
                    <a:cubicBezTo>
                      <a:pt x="208" y="154"/>
                      <a:pt x="202" y="154"/>
                      <a:pt x="196" y="154"/>
                    </a:cubicBezTo>
                    <a:cubicBezTo>
                      <a:pt x="121" y="154"/>
                      <a:pt x="58" y="220"/>
                      <a:pt x="36" y="286"/>
                    </a:cubicBezTo>
                    <a:cubicBezTo>
                      <a:pt x="36" y="310"/>
                      <a:pt x="0" y="727"/>
                      <a:pt x="203" y="1215"/>
                    </a:cubicBezTo>
                    <a:cubicBezTo>
                      <a:pt x="393" y="1679"/>
                      <a:pt x="834" y="2286"/>
                      <a:pt x="1858" y="2656"/>
                    </a:cubicBezTo>
                    <a:cubicBezTo>
                      <a:pt x="3286" y="3179"/>
                      <a:pt x="4084" y="3775"/>
                      <a:pt x="4382" y="4025"/>
                    </a:cubicBezTo>
                    <a:cubicBezTo>
                      <a:pt x="4227" y="4084"/>
                      <a:pt x="4060" y="4144"/>
                      <a:pt x="3905" y="4215"/>
                    </a:cubicBezTo>
                    <a:cubicBezTo>
                      <a:pt x="3596" y="4060"/>
                      <a:pt x="2417" y="3465"/>
                      <a:pt x="1250" y="3370"/>
                    </a:cubicBezTo>
                    <a:cubicBezTo>
                      <a:pt x="1203" y="3370"/>
                      <a:pt x="1155" y="3394"/>
                      <a:pt x="1131" y="3418"/>
                    </a:cubicBezTo>
                    <a:cubicBezTo>
                      <a:pt x="1096" y="3453"/>
                      <a:pt x="1084" y="3489"/>
                      <a:pt x="1072" y="3537"/>
                    </a:cubicBezTo>
                    <a:cubicBezTo>
                      <a:pt x="1072" y="3548"/>
                      <a:pt x="1048" y="4025"/>
                      <a:pt x="1286" y="4537"/>
                    </a:cubicBezTo>
                    <a:cubicBezTo>
                      <a:pt x="1500" y="4965"/>
                      <a:pt x="1941" y="5501"/>
                      <a:pt x="2893" y="5596"/>
                    </a:cubicBezTo>
                    <a:cubicBezTo>
                      <a:pt x="2822" y="5894"/>
                      <a:pt x="2774" y="6227"/>
                      <a:pt x="2774" y="6608"/>
                    </a:cubicBezTo>
                    <a:cubicBezTo>
                      <a:pt x="2774" y="7537"/>
                      <a:pt x="2989" y="7799"/>
                      <a:pt x="3453" y="8359"/>
                    </a:cubicBezTo>
                    <a:cubicBezTo>
                      <a:pt x="3596" y="8537"/>
                      <a:pt x="3774" y="8763"/>
                      <a:pt x="3989" y="9049"/>
                    </a:cubicBezTo>
                    <a:cubicBezTo>
                      <a:pt x="4013" y="9359"/>
                      <a:pt x="4120" y="9609"/>
                      <a:pt x="4322" y="9787"/>
                    </a:cubicBezTo>
                    <a:cubicBezTo>
                      <a:pt x="4346" y="10454"/>
                      <a:pt x="4763" y="10835"/>
                      <a:pt x="5501" y="10835"/>
                    </a:cubicBezTo>
                    <a:cubicBezTo>
                      <a:pt x="6251" y="10835"/>
                      <a:pt x="6668" y="10454"/>
                      <a:pt x="6680" y="9787"/>
                    </a:cubicBezTo>
                    <a:cubicBezTo>
                      <a:pt x="6870" y="9597"/>
                      <a:pt x="6989" y="9347"/>
                      <a:pt x="7025" y="9049"/>
                    </a:cubicBezTo>
                    <a:cubicBezTo>
                      <a:pt x="7227" y="8763"/>
                      <a:pt x="7406" y="8537"/>
                      <a:pt x="7561" y="8359"/>
                    </a:cubicBezTo>
                    <a:cubicBezTo>
                      <a:pt x="8013" y="7799"/>
                      <a:pt x="8227" y="7537"/>
                      <a:pt x="8227" y="6608"/>
                    </a:cubicBezTo>
                    <a:cubicBezTo>
                      <a:pt x="8227" y="6227"/>
                      <a:pt x="8180" y="5894"/>
                      <a:pt x="8108" y="5596"/>
                    </a:cubicBezTo>
                    <a:cubicBezTo>
                      <a:pt x="9061" y="5489"/>
                      <a:pt x="9501" y="4965"/>
                      <a:pt x="9716" y="4537"/>
                    </a:cubicBezTo>
                    <a:cubicBezTo>
                      <a:pt x="9954" y="4049"/>
                      <a:pt x="9942" y="3572"/>
                      <a:pt x="9942" y="3537"/>
                    </a:cubicBezTo>
                    <a:cubicBezTo>
                      <a:pt x="9942" y="3489"/>
                      <a:pt x="9918" y="3453"/>
                      <a:pt x="9882" y="3418"/>
                    </a:cubicBezTo>
                    <a:cubicBezTo>
                      <a:pt x="9847" y="3394"/>
                      <a:pt x="9799" y="3370"/>
                      <a:pt x="9763" y="3370"/>
                    </a:cubicBezTo>
                    <a:cubicBezTo>
                      <a:pt x="8585" y="3477"/>
                      <a:pt x="7406" y="4060"/>
                      <a:pt x="7096" y="4215"/>
                    </a:cubicBezTo>
                    <a:cubicBezTo>
                      <a:pt x="6941" y="4144"/>
                      <a:pt x="6799" y="4072"/>
                      <a:pt x="6620" y="4025"/>
                    </a:cubicBezTo>
                    <a:cubicBezTo>
                      <a:pt x="6918" y="3775"/>
                      <a:pt x="7703" y="3179"/>
                      <a:pt x="9144" y="2656"/>
                    </a:cubicBezTo>
                    <a:cubicBezTo>
                      <a:pt x="10180" y="2286"/>
                      <a:pt x="10609" y="1667"/>
                      <a:pt x="10799" y="1215"/>
                    </a:cubicBezTo>
                    <a:cubicBezTo>
                      <a:pt x="10906" y="739"/>
                      <a:pt x="10859" y="322"/>
                      <a:pt x="10859" y="310"/>
                    </a:cubicBezTo>
                    <a:cubicBezTo>
                      <a:pt x="10849" y="229"/>
                      <a:pt x="10795" y="174"/>
                      <a:pt x="10721" y="174"/>
                    </a:cubicBezTo>
                    <a:cubicBezTo>
                      <a:pt x="10708" y="174"/>
                      <a:pt x="10694" y="175"/>
                      <a:pt x="10680" y="179"/>
                    </a:cubicBezTo>
                    <a:cubicBezTo>
                      <a:pt x="10597" y="191"/>
                      <a:pt x="10537" y="262"/>
                      <a:pt x="10549" y="346"/>
                    </a:cubicBezTo>
                    <a:cubicBezTo>
                      <a:pt x="10549" y="346"/>
                      <a:pt x="10585" y="715"/>
                      <a:pt x="10406" y="1143"/>
                    </a:cubicBezTo>
                    <a:cubicBezTo>
                      <a:pt x="10263" y="1453"/>
                      <a:pt x="10073" y="1703"/>
                      <a:pt x="9811" y="1929"/>
                    </a:cubicBezTo>
                    <a:cubicBezTo>
                      <a:pt x="9716" y="1786"/>
                      <a:pt x="9620" y="1513"/>
                      <a:pt x="9585" y="1167"/>
                    </a:cubicBezTo>
                    <a:cubicBezTo>
                      <a:pt x="9574" y="1091"/>
                      <a:pt x="9503" y="1035"/>
                      <a:pt x="9427" y="1035"/>
                    </a:cubicBezTo>
                    <a:cubicBezTo>
                      <a:pt x="9420" y="1035"/>
                      <a:pt x="9413" y="1035"/>
                      <a:pt x="9406" y="1036"/>
                    </a:cubicBezTo>
                    <a:cubicBezTo>
                      <a:pt x="9311" y="1048"/>
                      <a:pt x="9251" y="1132"/>
                      <a:pt x="9263" y="1215"/>
                    </a:cubicBezTo>
                    <a:cubicBezTo>
                      <a:pt x="9323" y="1620"/>
                      <a:pt x="9418" y="1929"/>
                      <a:pt x="9549" y="2120"/>
                    </a:cubicBezTo>
                    <a:cubicBezTo>
                      <a:pt x="9370" y="2227"/>
                      <a:pt x="9180" y="2334"/>
                      <a:pt x="8954" y="2405"/>
                    </a:cubicBezTo>
                    <a:cubicBezTo>
                      <a:pt x="8704" y="2501"/>
                      <a:pt x="8465" y="2596"/>
                      <a:pt x="8239" y="2691"/>
                    </a:cubicBezTo>
                    <a:cubicBezTo>
                      <a:pt x="8573" y="2191"/>
                      <a:pt x="8763" y="1739"/>
                      <a:pt x="8549" y="1060"/>
                    </a:cubicBezTo>
                    <a:cubicBezTo>
                      <a:pt x="8530" y="996"/>
                      <a:pt x="8470" y="953"/>
                      <a:pt x="8410" y="953"/>
                    </a:cubicBezTo>
                    <a:cubicBezTo>
                      <a:pt x="8392" y="953"/>
                      <a:pt x="8375" y="957"/>
                      <a:pt x="8358" y="965"/>
                    </a:cubicBezTo>
                    <a:cubicBezTo>
                      <a:pt x="8275" y="989"/>
                      <a:pt x="8227" y="1084"/>
                      <a:pt x="8251" y="1155"/>
                    </a:cubicBezTo>
                    <a:cubicBezTo>
                      <a:pt x="8358" y="1513"/>
                      <a:pt x="8346" y="1798"/>
                      <a:pt x="8239" y="2060"/>
                    </a:cubicBezTo>
                    <a:cubicBezTo>
                      <a:pt x="7918" y="1870"/>
                      <a:pt x="7739" y="1489"/>
                      <a:pt x="7739" y="1465"/>
                    </a:cubicBezTo>
                    <a:cubicBezTo>
                      <a:pt x="7713" y="1413"/>
                      <a:pt x="7651" y="1374"/>
                      <a:pt x="7591" y="1374"/>
                    </a:cubicBezTo>
                    <a:cubicBezTo>
                      <a:pt x="7568" y="1374"/>
                      <a:pt x="7545" y="1380"/>
                      <a:pt x="7525" y="1393"/>
                    </a:cubicBezTo>
                    <a:cubicBezTo>
                      <a:pt x="7453" y="1417"/>
                      <a:pt x="7406" y="1524"/>
                      <a:pt x="7453" y="1596"/>
                    </a:cubicBezTo>
                    <a:cubicBezTo>
                      <a:pt x="7465" y="1620"/>
                      <a:pt x="7692" y="2096"/>
                      <a:pt x="8108" y="2346"/>
                    </a:cubicBezTo>
                    <a:cubicBezTo>
                      <a:pt x="8001" y="2525"/>
                      <a:pt x="7858" y="2715"/>
                      <a:pt x="7703" y="2929"/>
                    </a:cubicBezTo>
                    <a:lnTo>
                      <a:pt x="7656" y="2989"/>
                    </a:lnTo>
                    <a:cubicBezTo>
                      <a:pt x="6703" y="3477"/>
                      <a:pt x="6263" y="3918"/>
                      <a:pt x="6191" y="3977"/>
                    </a:cubicBezTo>
                    <a:cubicBezTo>
                      <a:pt x="5965" y="3941"/>
                      <a:pt x="5727" y="3918"/>
                      <a:pt x="5453" y="3918"/>
                    </a:cubicBezTo>
                    <a:cubicBezTo>
                      <a:pt x="5191" y="3918"/>
                      <a:pt x="4953" y="3941"/>
                      <a:pt x="4727" y="3977"/>
                    </a:cubicBezTo>
                    <a:cubicBezTo>
                      <a:pt x="4667" y="3906"/>
                      <a:pt x="4203" y="3477"/>
                      <a:pt x="3251" y="2989"/>
                    </a:cubicBezTo>
                    <a:lnTo>
                      <a:pt x="3215" y="2929"/>
                    </a:lnTo>
                    <a:cubicBezTo>
                      <a:pt x="3048" y="2715"/>
                      <a:pt x="2917" y="2536"/>
                      <a:pt x="2810" y="2346"/>
                    </a:cubicBezTo>
                    <a:cubicBezTo>
                      <a:pt x="2834" y="2334"/>
                      <a:pt x="2870" y="2310"/>
                      <a:pt x="2893" y="2286"/>
                    </a:cubicBezTo>
                    <a:cubicBezTo>
                      <a:pt x="2977" y="2239"/>
                      <a:pt x="2989" y="2132"/>
                      <a:pt x="2941" y="2060"/>
                    </a:cubicBezTo>
                    <a:cubicBezTo>
                      <a:pt x="2910" y="2014"/>
                      <a:pt x="2860" y="1993"/>
                      <a:pt x="2806" y="1993"/>
                    </a:cubicBezTo>
                    <a:cubicBezTo>
                      <a:pt x="2776" y="1993"/>
                      <a:pt x="2745" y="2000"/>
                      <a:pt x="2715" y="2013"/>
                    </a:cubicBezTo>
                    <a:cubicBezTo>
                      <a:pt x="2703" y="2036"/>
                      <a:pt x="2691" y="2036"/>
                      <a:pt x="2679" y="2048"/>
                    </a:cubicBezTo>
                    <a:cubicBezTo>
                      <a:pt x="2572" y="1774"/>
                      <a:pt x="2536" y="1501"/>
                      <a:pt x="2655" y="1143"/>
                    </a:cubicBezTo>
                    <a:cubicBezTo>
                      <a:pt x="2691" y="1048"/>
                      <a:pt x="2643" y="965"/>
                      <a:pt x="2560" y="941"/>
                    </a:cubicBezTo>
                    <a:cubicBezTo>
                      <a:pt x="2543" y="937"/>
                      <a:pt x="2527" y="935"/>
                      <a:pt x="2512" y="935"/>
                    </a:cubicBezTo>
                    <a:cubicBezTo>
                      <a:pt x="2437" y="935"/>
                      <a:pt x="2377" y="979"/>
                      <a:pt x="2358" y="1048"/>
                    </a:cubicBezTo>
                    <a:cubicBezTo>
                      <a:pt x="2155" y="1739"/>
                      <a:pt x="2346" y="2191"/>
                      <a:pt x="2679" y="2667"/>
                    </a:cubicBezTo>
                    <a:cubicBezTo>
                      <a:pt x="2453" y="2584"/>
                      <a:pt x="2215" y="2477"/>
                      <a:pt x="1965" y="2394"/>
                    </a:cubicBezTo>
                    <a:cubicBezTo>
                      <a:pt x="1738" y="2310"/>
                      <a:pt x="1548" y="2215"/>
                      <a:pt x="1369" y="2108"/>
                    </a:cubicBezTo>
                    <a:cubicBezTo>
                      <a:pt x="1727" y="1560"/>
                      <a:pt x="1727" y="215"/>
                      <a:pt x="1727" y="155"/>
                    </a:cubicBezTo>
                    <a:cubicBezTo>
                      <a:pt x="1727" y="72"/>
                      <a:pt x="1643" y="0"/>
                      <a:pt x="15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33" name="Google Shape;11933;p86"/>
          <p:cNvGrpSpPr/>
          <p:nvPr/>
        </p:nvGrpSpPr>
        <p:grpSpPr>
          <a:xfrm>
            <a:off x="6895373" y="1578778"/>
            <a:ext cx="348640" cy="343296"/>
            <a:chOff x="6895373" y="1502578"/>
            <a:chExt cx="348640" cy="343296"/>
          </a:xfrm>
        </p:grpSpPr>
        <p:sp>
          <p:nvSpPr>
            <p:cNvPr id="11934" name="Google Shape;11934;p86"/>
            <p:cNvSpPr/>
            <p:nvPr/>
          </p:nvSpPr>
          <p:spPr>
            <a:xfrm>
              <a:off x="6895373" y="1502578"/>
              <a:ext cx="348640" cy="343296"/>
            </a:xfrm>
            <a:custGeom>
              <a:avLst/>
              <a:gdLst/>
              <a:ahLst/>
              <a:cxnLst/>
              <a:rect l="l" t="t" r="r" b="b"/>
              <a:pathLst>
                <a:path w="10895" h="10728" extrusionOk="0">
                  <a:moveTo>
                    <a:pt x="1263" y="321"/>
                  </a:moveTo>
                  <a:cubicBezTo>
                    <a:pt x="1799" y="536"/>
                    <a:pt x="2834" y="1036"/>
                    <a:pt x="3823" y="2179"/>
                  </a:cubicBezTo>
                  <a:cubicBezTo>
                    <a:pt x="3596" y="2262"/>
                    <a:pt x="3370" y="2345"/>
                    <a:pt x="3168" y="2465"/>
                  </a:cubicBezTo>
                  <a:cubicBezTo>
                    <a:pt x="2334" y="1214"/>
                    <a:pt x="1501" y="548"/>
                    <a:pt x="1215" y="321"/>
                  </a:cubicBezTo>
                  <a:close/>
                  <a:moveTo>
                    <a:pt x="9681" y="310"/>
                  </a:moveTo>
                  <a:lnTo>
                    <a:pt x="9681" y="310"/>
                  </a:lnTo>
                  <a:cubicBezTo>
                    <a:pt x="9585" y="381"/>
                    <a:pt x="9419" y="512"/>
                    <a:pt x="9228" y="691"/>
                  </a:cubicBezTo>
                  <a:cubicBezTo>
                    <a:pt x="9169" y="750"/>
                    <a:pt x="9145" y="857"/>
                    <a:pt x="9204" y="917"/>
                  </a:cubicBezTo>
                  <a:cubicBezTo>
                    <a:pt x="9240" y="952"/>
                    <a:pt x="9288" y="964"/>
                    <a:pt x="9323" y="964"/>
                  </a:cubicBezTo>
                  <a:cubicBezTo>
                    <a:pt x="9371" y="964"/>
                    <a:pt x="9407" y="952"/>
                    <a:pt x="9431" y="917"/>
                  </a:cubicBezTo>
                  <a:cubicBezTo>
                    <a:pt x="9621" y="738"/>
                    <a:pt x="9788" y="619"/>
                    <a:pt x="9883" y="548"/>
                  </a:cubicBezTo>
                  <a:lnTo>
                    <a:pt x="9883" y="548"/>
                  </a:lnTo>
                  <a:cubicBezTo>
                    <a:pt x="9800" y="2036"/>
                    <a:pt x="9442" y="3238"/>
                    <a:pt x="9288" y="3667"/>
                  </a:cubicBezTo>
                  <a:cubicBezTo>
                    <a:pt x="9145" y="3524"/>
                    <a:pt x="9014" y="3393"/>
                    <a:pt x="8883" y="3250"/>
                  </a:cubicBezTo>
                  <a:cubicBezTo>
                    <a:pt x="8609" y="3000"/>
                    <a:pt x="8311" y="2774"/>
                    <a:pt x="8002" y="2596"/>
                  </a:cubicBezTo>
                  <a:cubicBezTo>
                    <a:pt x="8288" y="2179"/>
                    <a:pt x="8597" y="1798"/>
                    <a:pt x="8907" y="1441"/>
                  </a:cubicBezTo>
                  <a:cubicBezTo>
                    <a:pt x="8966" y="1381"/>
                    <a:pt x="8966" y="1274"/>
                    <a:pt x="8895" y="1214"/>
                  </a:cubicBezTo>
                  <a:cubicBezTo>
                    <a:pt x="8866" y="1186"/>
                    <a:pt x="8827" y="1171"/>
                    <a:pt x="8787" y="1171"/>
                  </a:cubicBezTo>
                  <a:cubicBezTo>
                    <a:pt x="8744" y="1171"/>
                    <a:pt x="8700" y="1189"/>
                    <a:pt x="8669" y="1226"/>
                  </a:cubicBezTo>
                  <a:cubicBezTo>
                    <a:pt x="8335" y="1607"/>
                    <a:pt x="8002" y="2024"/>
                    <a:pt x="7716" y="2453"/>
                  </a:cubicBezTo>
                  <a:cubicBezTo>
                    <a:pt x="7514" y="2345"/>
                    <a:pt x="7287" y="2238"/>
                    <a:pt x="7061" y="2167"/>
                  </a:cubicBezTo>
                  <a:cubicBezTo>
                    <a:pt x="8061" y="1048"/>
                    <a:pt x="9085" y="536"/>
                    <a:pt x="9645" y="321"/>
                  </a:cubicBezTo>
                  <a:cubicBezTo>
                    <a:pt x="9657" y="321"/>
                    <a:pt x="9669" y="310"/>
                    <a:pt x="9681" y="310"/>
                  </a:cubicBezTo>
                  <a:close/>
                  <a:moveTo>
                    <a:pt x="1025" y="571"/>
                  </a:moveTo>
                  <a:cubicBezTo>
                    <a:pt x="1287" y="774"/>
                    <a:pt x="2084" y="1429"/>
                    <a:pt x="2894" y="2631"/>
                  </a:cubicBezTo>
                  <a:cubicBezTo>
                    <a:pt x="2584" y="2810"/>
                    <a:pt x="2299" y="3036"/>
                    <a:pt x="2013" y="3286"/>
                  </a:cubicBezTo>
                  <a:cubicBezTo>
                    <a:pt x="1870" y="3417"/>
                    <a:pt x="1739" y="3548"/>
                    <a:pt x="1620" y="3703"/>
                  </a:cubicBezTo>
                  <a:cubicBezTo>
                    <a:pt x="1453" y="3250"/>
                    <a:pt x="1096" y="2060"/>
                    <a:pt x="1025" y="571"/>
                  </a:cubicBezTo>
                  <a:close/>
                  <a:moveTo>
                    <a:pt x="3291" y="4769"/>
                  </a:moveTo>
                  <a:cubicBezTo>
                    <a:pt x="3574" y="4769"/>
                    <a:pt x="3813" y="4862"/>
                    <a:pt x="4013" y="5024"/>
                  </a:cubicBezTo>
                  <a:cubicBezTo>
                    <a:pt x="4287" y="5251"/>
                    <a:pt x="4430" y="5608"/>
                    <a:pt x="4430" y="5989"/>
                  </a:cubicBezTo>
                  <a:cubicBezTo>
                    <a:pt x="4430" y="6465"/>
                    <a:pt x="4227" y="6989"/>
                    <a:pt x="4013" y="7477"/>
                  </a:cubicBezTo>
                  <a:cubicBezTo>
                    <a:pt x="3811" y="8001"/>
                    <a:pt x="3585" y="8525"/>
                    <a:pt x="3585" y="9061"/>
                  </a:cubicBezTo>
                  <a:lnTo>
                    <a:pt x="3585" y="9108"/>
                  </a:lnTo>
                  <a:cubicBezTo>
                    <a:pt x="2715" y="8668"/>
                    <a:pt x="1668" y="8334"/>
                    <a:pt x="1275" y="8191"/>
                  </a:cubicBezTo>
                  <a:lnTo>
                    <a:pt x="1430" y="7560"/>
                  </a:lnTo>
                  <a:cubicBezTo>
                    <a:pt x="1441" y="7477"/>
                    <a:pt x="1406" y="7406"/>
                    <a:pt x="1334" y="7382"/>
                  </a:cubicBezTo>
                  <a:cubicBezTo>
                    <a:pt x="1227" y="7334"/>
                    <a:pt x="715" y="7168"/>
                    <a:pt x="394" y="7084"/>
                  </a:cubicBezTo>
                  <a:cubicBezTo>
                    <a:pt x="953" y="6096"/>
                    <a:pt x="1846" y="4965"/>
                    <a:pt x="3073" y="4786"/>
                  </a:cubicBezTo>
                  <a:cubicBezTo>
                    <a:pt x="3148" y="4774"/>
                    <a:pt x="3221" y="4769"/>
                    <a:pt x="3291" y="4769"/>
                  </a:cubicBezTo>
                  <a:close/>
                  <a:moveTo>
                    <a:pt x="7599" y="4760"/>
                  </a:moveTo>
                  <a:cubicBezTo>
                    <a:pt x="7668" y="4760"/>
                    <a:pt x="7739" y="4765"/>
                    <a:pt x="7811" y="4774"/>
                  </a:cubicBezTo>
                  <a:cubicBezTo>
                    <a:pt x="9050" y="4953"/>
                    <a:pt x="9942" y="6084"/>
                    <a:pt x="10490" y="7060"/>
                  </a:cubicBezTo>
                  <a:cubicBezTo>
                    <a:pt x="10181" y="7168"/>
                    <a:pt x="9645" y="7334"/>
                    <a:pt x="9550" y="7382"/>
                  </a:cubicBezTo>
                  <a:cubicBezTo>
                    <a:pt x="9478" y="7406"/>
                    <a:pt x="9442" y="7477"/>
                    <a:pt x="9466" y="7560"/>
                  </a:cubicBezTo>
                  <a:lnTo>
                    <a:pt x="9609" y="8191"/>
                  </a:lnTo>
                  <a:cubicBezTo>
                    <a:pt x="9228" y="8311"/>
                    <a:pt x="8168" y="8668"/>
                    <a:pt x="7299" y="9108"/>
                  </a:cubicBezTo>
                  <a:lnTo>
                    <a:pt x="7299" y="9049"/>
                  </a:lnTo>
                  <a:cubicBezTo>
                    <a:pt x="7299" y="8525"/>
                    <a:pt x="7085" y="7989"/>
                    <a:pt x="6871" y="7465"/>
                  </a:cubicBezTo>
                  <a:cubicBezTo>
                    <a:pt x="6668" y="6977"/>
                    <a:pt x="6454" y="6453"/>
                    <a:pt x="6454" y="5977"/>
                  </a:cubicBezTo>
                  <a:cubicBezTo>
                    <a:pt x="6454" y="5596"/>
                    <a:pt x="6609" y="5239"/>
                    <a:pt x="6871" y="5012"/>
                  </a:cubicBezTo>
                  <a:cubicBezTo>
                    <a:pt x="7062" y="4840"/>
                    <a:pt x="7315" y="4760"/>
                    <a:pt x="7599" y="4760"/>
                  </a:cubicBezTo>
                  <a:close/>
                  <a:moveTo>
                    <a:pt x="5430" y="8358"/>
                  </a:moveTo>
                  <a:cubicBezTo>
                    <a:pt x="5799" y="8358"/>
                    <a:pt x="6132" y="8549"/>
                    <a:pt x="6132" y="8763"/>
                  </a:cubicBezTo>
                  <a:cubicBezTo>
                    <a:pt x="6132" y="8953"/>
                    <a:pt x="5835" y="9084"/>
                    <a:pt x="5609" y="9192"/>
                  </a:cubicBezTo>
                  <a:lnTo>
                    <a:pt x="5597" y="9192"/>
                  </a:lnTo>
                  <a:cubicBezTo>
                    <a:pt x="5549" y="9215"/>
                    <a:pt x="5493" y="9227"/>
                    <a:pt x="5434" y="9227"/>
                  </a:cubicBezTo>
                  <a:cubicBezTo>
                    <a:pt x="5376" y="9227"/>
                    <a:pt x="5317" y="9215"/>
                    <a:pt x="5263" y="9192"/>
                  </a:cubicBezTo>
                  <a:cubicBezTo>
                    <a:pt x="5037" y="9084"/>
                    <a:pt x="4728" y="8953"/>
                    <a:pt x="4728" y="8763"/>
                  </a:cubicBezTo>
                  <a:cubicBezTo>
                    <a:pt x="4728" y="8549"/>
                    <a:pt x="5061" y="8358"/>
                    <a:pt x="5430" y="8358"/>
                  </a:cubicBezTo>
                  <a:close/>
                  <a:moveTo>
                    <a:pt x="5430" y="2226"/>
                  </a:moveTo>
                  <a:cubicBezTo>
                    <a:pt x="6633" y="2226"/>
                    <a:pt x="7752" y="2667"/>
                    <a:pt x="8645" y="3500"/>
                  </a:cubicBezTo>
                  <a:cubicBezTo>
                    <a:pt x="9371" y="4179"/>
                    <a:pt x="9919" y="5096"/>
                    <a:pt x="10276" y="6179"/>
                  </a:cubicBezTo>
                  <a:cubicBezTo>
                    <a:pt x="9966" y="5751"/>
                    <a:pt x="9645" y="5393"/>
                    <a:pt x="9300" y="5132"/>
                  </a:cubicBezTo>
                  <a:cubicBezTo>
                    <a:pt x="8835" y="4751"/>
                    <a:pt x="8347" y="4536"/>
                    <a:pt x="7823" y="4453"/>
                  </a:cubicBezTo>
                  <a:cubicBezTo>
                    <a:pt x="7735" y="4439"/>
                    <a:pt x="7648" y="4433"/>
                    <a:pt x="7563" y="4433"/>
                  </a:cubicBezTo>
                  <a:cubicBezTo>
                    <a:pt x="7204" y="4433"/>
                    <a:pt x="6883" y="4553"/>
                    <a:pt x="6633" y="4774"/>
                  </a:cubicBezTo>
                  <a:cubicBezTo>
                    <a:pt x="6299" y="5048"/>
                    <a:pt x="6109" y="5501"/>
                    <a:pt x="6109" y="5977"/>
                  </a:cubicBezTo>
                  <a:cubicBezTo>
                    <a:pt x="6109" y="6525"/>
                    <a:pt x="6335" y="7060"/>
                    <a:pt x="6561" y="7584"/>
                  </a:cubicBezTo>
                  <a:cubicBezTo>
                    <a:pt x="6764" y="8084"/>
                    <a:pt x="6978" y="8572"/>
                    <a:pt x="6978" y="9049"/>
                  </a:cubicBezTo>
                  <a:cubicBezTo>
                    <a:pt x="6990" y="9239"/>
                    <a:pt x="6859" y="9501"/>
                    <a:pt x="6585" y="9680"/>
                  </a:cubicBezTo>
                  <a:cubicBezTo>
                    <a:pt x="6424" y="9783"/>
                    <a:pt x="6258" y="9823"/>
                    <a:pt x="6097" y="9823"/>
                  </a:cubicBezTo>
                  <a:cubicBezTo>
                    <a:pt x="5924" y="9823"/>
                    <a:pt x="5757" y="9777"/>
                    <a:pt x="5609" y="9715"/>
                  </a:cubicBezTo>
                  <a:lnTo>
                    <a:pt x="5609" y="9513"/>
                  </a:lnTo>
                  <a:lnTo>
                    <a:pt x="5740" y="9477"/>
                  </a:lnTo>
                  <a:lnTo>
                    <a:pt x="5751" y="9477"/>
                  </a:lnTo>
                  <a:cubicBezTo>
                    <a:pt x="6037" y="9358"/>
                    <a:pt x="6454" y="9156"/>
                    <a:pt x="6454" y="8763"/>
                  </a:cubicBezTo>
                  <a:cubicBezTo>
                    <a:pt x="6454" y="8358"/>
                    <a:pt x="6013" y="8025"/>
                    <a:pt x="5430" y="8025"/>
                  </a:cubicBezTo>
                  <a:cubicBezTo>
                    <a:pt x="4859" y="8025"/>
                    <a:pt x="4406" y="8346"/>
                    <a:pt x="4406" y="8763"/>
                  </a:cubicBezTo>
                  <a:cubicBezTo>
                    <a:pt x="4406" y="9156"/>
                    <a:pt x="4835" y="9358"/>
                    <a:pt x="5097" y="9477"/>
                  </a:cubicBezTo>
                  <a:lnTo>
                    <a:pt x="5120" y="9477"/>
                  </a:lnTo>
                  <a:cubicBezTo>
                    <a:pt x="5156" y="9489"/>
                    <a:pt x="5216" y="9513"/>
                    <a:pt x="5263" y="9513"/>
                  </a:cubicBezTo>
                  <a:lnTo>
                    <a:pt x="5263" y="9715"/>
                  </a:lnTo>
                  <a:cubicBezTo>
                    <a:pt x="5128" y="9777"/>
                    <a:pt x="4960" y="9823"/>
                    <a:pt x="4784" y="9823"/>
                  </a:cubicBezTo>
                  <a:cubicBezTo>
                    <a:pt x="4620" y="9823"/>
                    <a:pt x="4448" y="9783"/>
                    <a:pt x="4287" y="9680"/>
                  </a:cubicBezTo>
                  <a:cubicBezTo>
                    <a:pt x="4001" y="9501"/>
                    <a:pt x="3882" y="9239"/>
                    <a:pt x="3882" y="9049"/>
                  </a:cubicBezTo>
                  <a:cubicBezTo>
                    <a:pt x="3882" y="8584"/>
                    <a:pt x="4073" y="8096"/>
                    <a:pt x="4299" y="7584"/>
                  </a:cubicBezTo>
                  <a:cubicBezTo>
                    <a:pt x="4525" y="7060"/>
                    <a:pt x="4739" y="6525"/>
                    <a:pt x="4739" y="5977"/>
                  </a:cubicBezTo>
                  <a:cubicBezTo>
                    <a:pt x="4739" y="5501"/>
                    <a:pt x="4549" y="5048"/>
                    <a:pt x="4227" y="4774"/>
                  </a:cubicBezTo>
                  <a:cubicBezTo>
                    <a:pt x="3963" y="4549"/>
                    <a:pt x="3635" y="4437"/>
                    <a:pt x="3275" y="4437"/>
                  </a:cubicBezTo>
                  <a:cubicBezTo>
                    <a:pt x="3197" y="4437"/>
                    <a:pt x="3118" y="4442"/>
                    <a:pt x="3037" y="4453"/>
                  </a:cubicBezTo>
                  <a:cubicBezTo>
                    <a:pt x="2525" y="4536"/>
                    <a:pt x="2025" y="4751"/>
                    <a:pt x="1560" y="5132"/>
                  </a:cubicBezTo>
                  <a:cubicBezTo>
                    <a:pt x="1215" y="5393"/>
                    <a:pt x="894" y="5751"/>
                    <a:pt x="572" y="6179"/>
                  </a:cubicBezTo>
                  <a:cubicBezTo>
                    <a:pt x="929" y="5096"/>
                    <a:pt x="1489" y="4179"/>
                    <a:pt x="2215" y="3500"/>
                  </a:cubicBezTo>
                  <a:cubicBezTo>
                    <a:pt x="3108" y="2667"/>
                    <a:pt x="4227" y="2226"/>
                    <a:pt x="5430" y="2226"/>
                  </a:cubicBezTo>
                  <a:close/>
                  <a:moveTo>
                    <a:pt x="5454" y="10001"/>
                  </a:moveTo>
                  <a:cubicBezTo>
                    <a:pt x="5692" y="10096"/>
                    <a:pt x="5918" y="10144"/>
                    <a:pt x="6097" y="10144"/>
                  </a:cubicBezTo>
                  <a:cubicBezTo>
                    <a:pt x="6156" y="10144"/>
                    <a:pt x="6216" y="10144"/>
                    <a:pt x="6275" y="10132"/>
                  </a:cubicBezTo>
                  <a:lnTo>
                    <a:pt x="6275" y="10132"/>
                  </a:lnTo>
                  <a:cubicBezTo>
                    <a:pt x="6228" y="10180"/>
                    <a:pt x="6168" y="10239"/>
                    <a:pt x="6097" y="10275"/>
                  </a:cubicBezTo>
                  <a:cubicBezTo>
                    <a:pt x="5930" y="10370"/>
                    <a:pt x="5692" y="10430"/>
                    <a:pt x="5454" y="10430"/>
                  </a:cubicBezTo>
                  <a:cubicBezTo>
                    <a:pt x="5216" y="10430"/>
                    <a:pt x="4978" y="10370"/>
                    <a:pt x="4823" y="10275"/>
                  </a:cubicBezTo>
                  <a:cubicBezTo>
                    <a:pt x="4739" y="10239"/>
                    <a:pt x="4680" y="10192"/>
                    <a:pt x="4644" y="10132"/>
                  </a:cubicBezTo>
                  <a:lnTo>
                    <a:pt x="4644" y="10132"/>
                  </a:lnTo>
                  <a:cubicBezTo>
                    <a:pt x="4704" y="10144"/>
                    <a:pt x="4763" y="10144"/>
                    <a:pt x="4823" y="10144"/>
                  </a:cubicBezTo>
                  <a:cubicBezTo>
                    <a:pt x="5013" y="10144"/>
                    <a:pt x="5216" y="10096"/>
                    <a:pt x="5454" y="10001"/>
                  </a:cubicBezTo>
                  <a:close/>
                  <a:moveTo>
                    <a:pt x="1184" y="0"/>
                  </a:moveTo>
                  <a:cubicBezTo>
                    <a:pt x="1083" y="0"/>
                    <a:pt x="985" y="30"/>
                    <a:pt x="906" y="95"/>
                  </a:cubicBezTo>
                  <a:cubicBezTo>
                    <a:pt x="775" y="202"/>
                    <a:pt x="691" y="345"/>
                    <a:pt x="691" y="512"/>
                  </a:cubicBezTo>
                  <a:cubicBezTo>
                    <a:pt x="787" y="2417"/>
                    <a:pt x="1310" y="3822"/>
                    <a:pt x="1370" y="3977"/>
                  </a:cubicBezTo>
                  <a:cubicBezTo>
                    <a:pt x="727" y="4834"/>
                    <a:pt x="251" y="5905"/>
                    <a:pt x="13" y="7132"/>
                  </a:cubicBezTo>
                  <a:cubicBezTo>
                    <a:pt x="1" y="7215"/>
                    <a:pt x="36" y="7298"/>
                    <a:pt x="132" y="7310"/>
                  </a:cubicBezTo>
                  <a:cubicBezTo>
                    <a:pt x="501" y="7418"/>
                    <a:pt x="894" y="7537"/>
                    <a:pt x="1096" y="7596"/>
                  </a:cubicBezTo>
                  <a:lnTo>
                    <a:pt x="953" y="8251"/>
                  </a:lnTo>
                  <a:cubicBezTo>
                    <a:pt x="929" y="8322"/>
                    <a:pt x="977" y="8418"/>
                    <a:pt x="1049" y="8441"/>
                  </a:cubicBezTo>
                  <a:cubicBezTo>
                    <a:pt x="1072" y="8441"/>
                    <a:pt x="2703" y="8953"/>
                    <a:pt x="3727" y="9513"/>
                  </a:cubicBezTo>
                  <a:cubicBezTo>
                    <a:pt x="3835" y="9680"/>
                    <a:pt x="3966" y="9834"/>
                    <a:pt x="4144" y="9930"/>
                  </a:cubicBezTo>
                  <a:cubicBezTo>
                    <a:pt x="4180" y="9965"/>
                    <a:pt x="4227" y="9977"/>
                    <a:pt x="4287" y="10013"/>
                  </a:cubicBezTo>
                  <a:cubicBezTo>
                    <a:pt x="4299" y="10406"/>
                    <a:pt x="4799" y="10727"/>
                    <a:pt x="5454" y="10727"/>
                  </a:cubicBezTo>
                  <a:cubicBezTo>
                    <a:pt x="6109" y="10727"/>
                    <a:pt x="6621" y="10406"/>
                    <a:pt x="6633" y="10013"/>
                  </a:cubicBezTo>
                  <a:cubicBezTo>
                    <a:pt x="6680" y="9977"/>
                    <a:pt x="6728" y="9965"/>
                    <a:pt x="6764" y="9930"/>
                  </a:cubicBezTo>
                  <a:cubicBezTo>
                    <a:pt x="6942" y="9834"/>
                    <a:pt x="7085" y="9680"/>
                    <a:pt x="7180" y="9513"/>
                  </a:cubicBezTo>
                  <a:cubicBezTo>
                    <a:pt x="8228" y="8953"/>
                    <a:pt x="9847" y="8441"/>
                    <a:pt x="9859" y="8441"/>
                  </a:cubicBezTo>
                  <a:cubicBezTo>
                    <a:pt x="9942" y="8418"/>
                    <a:pt x="10002" y="8346"/>
                    <a:pt x="9966" y="8251"/>
                  </a:cubicBezTo>
                  <a:lnTo>
                    <a:pt x="9823" y="7596"/>
                  </a:lnTo>
                  <a:cubicBezTo>
                    <a:pt x="10014" y="7537"/>
                    <a:pt x="10419" y="7418"/>
                    <a:pt x="10788" y="7310"/>
                  </a:cubicBezTo>
                  <a:cubicBezTo>
                    <a:pt x="10847" y="7298"/>
                    <a:pt x="10895" y="7227"/>
                    <a:pt x="10871" y="7132"/>
                  </a:cubicBezTo>
                  <a:cubicBezTo>
                    <a:pt x="10633" y="5905"/>
                    <a:pt x="10181" y="4834"/>
                    <a:pt x="9526" y="3989"/>
                  </a:cubicBezTo>
                  <a:cubicBezTo>
                    <a:pt x="9585" y="3822"/>
                    <a:pt x="10121" y="2405"/>
                    <a:pt x="10193" y="512"/>
                  </a:cubicBezTo>
                  <a:cubicBezTo>
                    <a:pt x="10193" y="357"/>
                    <a:pt x="10121" y="190"/>
                    <a:pt x="9978" y="95"/>
                  </a:cubicBezTo>
                  <a:cubicBezTo>
                    <a:pt x="9898" y="30"/>
                    <a:pt x="9801" y="0"/>
                    <a:pt x="9699" y="0"/>
                  </a:cubicBezTo>
                  <a:cubicBezTo>
                    <a:pt x="9634" y="0"/>
                    <a:pt x="9567" y="12"/>
                    <a:pt x="9502" y="36"/>
                  </a:cubicBezTo>
                  <a:cubicBezTo>
                    <a:pt x="8930" y="262"/>
                    <a:pt x="7799" y="821"/>
                    <a:pt x="6740" y="2095"/>
                  </a:cubicBezTo>
                  <a:cubicBezTo>
                    <a:pt x="6323" y="1988"/>
                    <a:pt x="5894" y="1929"/>
                    <a:pt x="5442" y="1929"/>
                  </a:cubicBezTo>
                  <a:cubicBezTo>
                    <a:pt x="5001" y="1929"/>
                    <a:pt x="4561" y="1988"/>
                    <a:pt x="4144" y="2095"/>
                  </a:cubicBezTo>
                  <a:cubicBezTo>
                    <a:pt x="3096" y="821"/>
                    <a:pt x="1965" y="262"/>
                    <a:pt x="1382" y="36"/>
                  </a:cubicBezTo>
                  <a:cubicBezTo>
                    <a:pt x="1317" y="12"/>
                    <a:pt x="1250" y="0"/>
                    <a:pt x="1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5" name="Google Shape;11935;p86"/>
            <p:cNvSpPr/>
            <p:nvPr/>
          </p:nvSpPr>
          <p:spPr>
            <a:xfrm>
              <a:off x="6977677" y="1667154"/>
              <a:ext cx="48416" cy="59456"/>
            </a:xfrm>
            <a:custGeom>
              <a:avLst/>
              <a:gdLst/>
              <a:ahLst/>
              <a:cxnLst/>
              <a:rect l="l" t="t" r="r" b="b"/>
              <a:pathLst>
                <a:path w="1513" h="1858" extrusionOk="0">
                  <a:moveTo>
                    <a:pt x="751" y="0"/>
                  </a:moveTo>
                  <a:cubicBezTo>
                    <a:pt x="334" y="0"/>
                    <a:pt x="1" y="346"/>
                    <a:pt x="1" y="762"/>
                  </a:cubicBezTo>
                  <a:lnTo>
                    <a:pt x="1" y="1096"/>
                  </a:lnTo>
                  <a:cubicBezTo>
                    <a:pt x="1" y="1524"/>
                    <a:pt x="334" y="1858"/>
                    <a:pt x="751" y="1858"/>
                  </a:cubicBezTo>
                  <a:cubicBezTo>
                    <a:pt x="1167" y="1858"/>
                    <a:pt x="1513" y="1524"/>
                    <a:pt x="1513" y="1096"/>
                  </a:cubicBezTo>
                  <a:lnTo>
                    <a:pt x="1513" y="762"/>
                  </a:lnTo>
                  <a:cubicBezTo>
                    <a:pt x="1501" y="643"/>
                    <a:pt x="1489" y="536"/>
                    <a:pt x="1429" y="429"/>
                  </a:cubicBezTo>
                  <a:cubicBezTo>
                    <a:pt x="1395" y="378"/>
                    <a:pt x="1342" y="338"/>
                    <a:pt x="1284" y="338"/>
                  </a:cubicBezTo>
                  <a:cubicBezTo>
                    <a:pt x="1261" y="338"/>
                    <a:pt x="1238" y="344"/>
                    <a:pt x="1215" y="358"/>
                  </a:cubicBezTo>
                  <a:cubicBezTo>
                    <a:pt x="1144" y="405"/>
                    <a:pt x="1096" y="489"/>
                    <a:pt x="1144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1" y="1536"/>
                    <a:pt x="751" y="1536"/>
                  </a:cubicBezTo>
                  <a:cubicBezTo>
                    <a:pt x="524" y="1536"/>
                    <a:pt x="322" y="1334"/>
                    <a:pt x="322" y="1096"/>
                  </a:cubicBezTo>
                  <a:lnTo>
                    <a:pt x="322" y="762"/>
                  </a:lnTo>
                  <a:cubicBezTo>
                    <a:pt x="322" y="524"/>
                    <a:pt x="512" y="334"/>
                    <a:pt x="751" y="334"/>
                  </a:cubicBezTo>
                  <a:cubicBezTo>
                    <a:pt x="846" y="334"/>
                    <a:pt x="917" y="250"/>
                    <a:pt x="917" y="167"/>
                  </a:cubicBezTo>
                  <a:cubicBezTo>
                    <a:pt x="917" y="72"/>
                    <a:pt x="846" y="0"/>
                    <a:pt x="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6" name="Google Shape;11936;p86"/>
            <p:cNvSpPr/>
            <p:nvPr/>
          </p:nvSpPr>
          <p:spPr>
            <a:xfrm>
              <a:off x="7113709" y="1667154"/>
              <a:ext cx="48800" cy="59456"/>
            </a:xfrm>
            <a:custGeom>
              <a:avLst/>
              <a:gdLst/>
              <a:ahLst/>
              <a:cxnLst/>
              <a:rect l="l" t="t" r="r" b="b"/>
              <a:pathLst>
                <a:path w="1525" h="1858" extrusionOk="0"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096"/>
                  </a:lnTo>
                  <a:cubicBezTo>
                    <a:pt x="0" y="1524"/>
                    <a:pt x="345" y="1858"/>
                    <a:pt x="762" y="1858"/>
                  </a:cubicBezTo>
                  <a:cubicBezTo>
                    <a:pt x="1179" y="1858"/>
                    <a:pt x="1524" y="1524"/>
                    <a:pt x="1524" y="1096"/>
                  </a:cubicBezTo>
                  <a:lnTo>
                    <a:pt x="1524" y="762"/>
                  </a:lnTo>
                  <a:cubicBezTo>
                    <a:pt x="1512" y="643"/>
                    <a:pt x="1476" y="536"/>
                    <a:pt x="1429" y="429"/>
                  </a:cubicBezTo>
                  <a:cubicBezTo>
                    <a:pt x="1403" y="378"/>
                    <a:pt x="1346" y="338"/>
                    <a:pt x="1290" y="338"/>
                  </a:cubicBezTo>
                  <a:cubicBezTo>
                    <a:pt x="1268" y="338"/>
                    <a:pt x="1246" y="344"/>
                    <a:pt x="1226" y="358"/>
                  </a:cubicBezTo>
                  <a:cubicBezTo>
                    <a:pt x="1143" y="405"/>
                    <a:pt x="1107" y="489"/>
                    <a:pt x="1143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0" y="1536"/>
                    <a:pt x="762" y="1536"/>
                  </a:cubicBezTo>
                  <a:cubicBezTo>
                    <a:pt x="524" y="1536"/>
                    <a:pt x="333" y="1334"/>
                    <a:pt x="333" y="1096"/>
                  </a:cubicBezTo>
                  <a:lnTo>
                    <a:pt x="333" y="762"/>
                  </a:lnTo>
                  <a:cubicBezTo>
                    <a:pt x="333" y="524"/>
                    <a:pt x="524" y="334"/>
                    <a:pt x="762" y="334"/>
                  </a:cubicBezTo>
                  <a:cubicBezTo>
                    <a:pt x="845" y="334"/>
                    <a:pt x="929" y="250"/>
                    <a:pt x="929" y="167"/>
                  </a:cubicBezTo>
                  <a:cubicBezTo>
                    <a:pt x="929" y="72"/>
                    <a:pt x="845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7" name="Google Shape;11937;p86"/>
          <p:cNvGrpSpPr/>
          <p:nvPr/>
        </p:nvGrpSpPr>
        <p:grpSpPr>
          <a:xfrm>
            <a:off x="4147597" y="1581658"/>
            <a:ext cx="347904" cy="336992"/>
            <a:chOff x="4147597" y="1505458"/>
            <a:chExt cx="347904" cy="336992"/>
          </a:xfrm>
        </p:grpSpPr>
        <p:sp>
          <p:nvSpPr>
            <p:cNvPr id="11938" name="Google Shape;11938;p86"/>
            <p:cNvSpPr/>
            <p:nvPr/>
          </p:nvSpPr>
          <p:spPr>
            <a:xfrm>
              <a:off x="4293901" y="1707410"/>
              <a:ext cx="22528" cy="15392"/>
            </a:xfrm>
            <a:custGeom>
              <a:avLst/>
              <a:gdLst/>
              <a:ahLst/>
              <a:cxnLst/>
              <a:rect l="l" t="t" r="r" b="b"/>
              <a:pathLst>
                <a:path w="704" h="481" extrusionOk="0">
                  <a:moveTo>
                    <a:pt x="182" y="1"/>
                  </a:moveTo>
                  <a:cubicBezTo>
                    <a:pt x="124" y="1"/>
                    <a:pt x="65" y="32"/>
                    <a:pt x="49" y="100"/>
                  </a:cubicBezTo>
                  <a:cubicBezTo>
                    <a:pt x="1" y="171"/>
                    <a:pt x="37" y="278"/>
                    <a:pt x="120" y="302"/>
                  </a:cubicBezTo>
                  <a:lnTo>
                    <a:pt x="465" y="469"/>
                  </a:lnTo>
                  <a:cubicBezTo>
                    <a:pt x="489" y="481"/>
                    <a:pt x="513" y="481"/>
                    <a:pt x="537" y="481"/>
                  </a:cubicBezTo>
                  <a:cubicBezTo>
                    <a:pt x="596" y="481"/>
                    <a:pt x="656" y="457"/>
                    <a:pt x="691" y="397"/>
                  </a:cubicBezTo>
                  <a:cubicBezTo>
                    <a:pt x="703" y="326"/>
                    <a:pt x="668" y="219"/>
                    <a:pt x="596" y="183"/>
                  </a:cubicBezTo>
                  <a:lnTo>
                    <a:pt x="251" y="16"/>
                  </a:lnTo>
                  <a:cubicBezTo>
                    <a:pt x="230" y="6"/>
                    <a:pt x="206" y="1"/>
                    <a:pt x="1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11939;p86"/>
            <p:cNvSpPr/>
            <p:nvPr/>
          </p:nvSpPr>
          <p:spPr>
            <a:xfrm>
              <a:off x="4326669" y="1707250"/>
              <a:ext cx="22528" cy="15168"/>
            </a:xfrm>
            <a:custGeom>
              <a:avLst/>
              <a:gdLst/>
              <a:ahLst/>
              <a:cxnLst/>
              <a:rect l="l" t="t" r="r" b="b"/>
              <a:pathLst>
                <a:path w="704" h="474" extrusionOk="0">
                  <a:moveTo>
                    <a:pt x="508" y="1"/>
                  </a:moveTo>
                  <a:cubicBezTo>
                    <a:pt x="489" y="1"/>
                    <a:pt x="471" y="4"/>
                    <a:pt x="453" y="10"/>
                  </a:cubicBezTo>
                  <a:lnTo>
                    <a:pt x="108" y="176"/>
                  </a:lnTo>
                  <a:cubicBezTo>
                    <a:pt x="37" y="224"/>
                    <a:pt x="1" y="307"/>
                    <a:pt x="37" y="391"/>
                  </a:cubicBezTo>
                  <a:cubicBezTo>
                    <a:pt x="60" y="438"/>
                    <a:pt x="120" y="474"/>
                    <a:pt x="179" y="474"/>
                  </a:cubicBezTo>
                  <a:cubicBezTo>
                    <a:pt x="215" y="474"/>
                    <a:pt x="227" y="474"/>
                    <a:pt x="263" y="462"/>
                  </a:cubicBezTo>
                  <a:lnTo>
                    <a:pt x="596" y="295"/>
                  </a:lnTo>
                  <a:cubicBezTo>
                    <a:pt x="656" y="271"/>
                    <a:pt x="703" y="164"/>
                    <a:pt x="656" y="93"/>
                  </a:cubicBezTo>
                  <a:cubicBezTo>
                    <a:pt x="629" y="30"/>
                    <a:pt x="567" y="1"/>
                    <a:pt x="5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0" name="Google Shape;11940;p86"/>
            <p:cNvSpPr/>
            <p:nvPr/>
          </p:nvSpPr>
          <p:spPr>
            <a:xfrm>
              <a:off x="4147597" y="1505458"/>
              <a:ext cx="347904" cy="336992"/>
            </a:xfrm>
            <a:custGeom>
              <a:avLst/>
              <a:gdLst/>
              <a:ahLst/>
              <a:cxnLst/>
              <a:rect l="l" t="t" r="r" b="b"/>
              <a:pathLst>
                <a:path w="10872" h="10531" extrusionOk="0">
                  <a:moveTo>
                    <a:pt x="1525" y="3387"/>
                  </a:moveTo>
                  <a:cubicBezTo>
                    <a:pt x="1632" y="3387"/>
                    <a:pt x="1727" y="3398"/>
                    <a:pt x="1834" y="3434"/>
                  </a:cubicBezTo>
                  <a:cubicBezTo>
                    <a:pt x="1751" y="3756"/>
                    <a:pt x="1703" y="4089"/>
                    <a:pt x="1703" y="4422"/>
                  </a:cubicBezTo>
                  <a:cubicBezTo>
                    <a:pt x="1703" y="4720"/>
                    <a:pt x="1608" y="5042"/>
                    <a:pt x="1453" y="5315"/>
                  </a:cubicBezTo>
                  <a:cubicBezTo>
                    <a:pt x="1358" y="5470"/>
                    <a:pt x="1299" y="5613"/>
                    <a:pt x="1239" y="5768"/>
                  </a:cubicBezTo>
                  <a:cubicBezTo>
                    <a:pt x="703" y="5637"/>
                    <a:pt x="322" y="5161"/>
                    <a:pt x="322" y="4589"/>
                  </a:cubicBezTo>
                  <a:cubicBezTo>
                    <a:pt x="322" y="3922"/>
                    <a:pt x="858" y="3387"/>
                    <a:pt x="1525" y="3387"/>
                  </a:cubicBezTo>
                  <a:close/>
                  <a:moveTo>
                    <a:pt x="9347" y="3387"/>
                  </a:moveTo>
                  <a:cubicBezTo>
                    <a:pt x="10026" y="3387"/>
                    <a:pt x="10562" y="3922"/>
                    <a:pt x="10562" y="4589"/>
                  </a:cubicBezTo>
                  <a:cubicBezTo>
                    <a:pt x="10538" y="5161"/>
                    <a:pt x="10157" y="5637"/>
                    <a:pt x="9633" y="5768"/>
                  </a:cubicBezTo>
                  <a:cubicBezTo>
                    <a:pt x="9574" y="5625"/>
                    <a:pt x="9502" y="5470"/>
                    <a:pt x="9431" y="5327"/>
                  </a:cubicBezTo>
                  <a:cubicBezTo>
                    <a:pt x="9264" y="5042"/>
                    <a:pt x="9169" y="4732"/>
                    <a:pt x="9169" y="4434"/>
                  </a:cubicBezTo>
                  <a:cubicBezTo>
                    <a:pt x="9169" y="4089"/>
                    <a:pt x="9133" y="3756"/>
                    <a:pt x="9038" y="3434"/>
                  </a:cubicBezTo>
                  <a:cubicBezTo>
                    <a:pt x="9145" y="3398"/>
                    <a:pt x="9252" y="3387"/>
                    <a:pt x="9347" y="3387"/>
                  </a:cubicBezTo>
                  <a:close/>
                  <a:moveTo>
                    <a:pt x="5656" y="386"/>
                  </a:moveTo>
                  <a:lnTo>
                    <a:pt x="5775" y="886"/>
                  </a:lnTo>
                  <a:cubicBezTo>
                    <a:pt x="5799" y="934"/>
                    <a:pt x="5823" y="982"/>
                    <a:pt x="5871" y="993"/>
                  </a:cubicBezTo>
                  <a:cubicBezTo>
                    <a:pt x="5898" y="1000"/>
                    <a:pt x="5922" y="1007"/>
                    <a:pt x="5946" y="1007"/>
                  </a:cubicBezTo>
                  <a:cubicBezTo>
                    <a:pt x="5964" y="1007"/>
                    <a:pt x="5982" y="1003"/>
                    <a:pt x="6002" y="993"/>
                  </a:cubicBezTo>
                  <a:lnTo>
                    <a:pt x="6633" y="743"/>
                  </a:lnTo>
                  <a:lnTo>
                    <a:pt x="6633" y="1112"/>
                  </a:lnTo>
                  <a:cubicBezTo>
                    <a:pt x="6633" y="1172"/>
                    <a:pt x="6668" y="1232"/>
                    <a:pt x="6728" y="1255"/>
                  </a:cubicBezTo>
                  <a:cubicBezTo>
                    <a:pt x="8014" y="1791"/>
                    <a:pt x="8847" y="3029"/>
                    <a:pt x="8847" y="4411"/>
                  </a:cubicBezTo>
                  <a:cubicBezTo>
                    <a:pt x="8847" y="4768"/>
                    <a:pt x="8954" y="5137"/>
                    <a:pt x="9145" y="5470"/>
                  </a:cubicBezTo>
                  <a:cubicBezTo>
                    <a:pt x="9395" y="5923"/>
                    <a:pt x="9526" y="6399"/>
                    <a:pt x="9526" y="6887"/>
                  </a:cubicBezTo>
                  <a:cubicBezTo>
                    <a:pt x="9526" y="8732"/>
                    <a:pt x="7680" y="10221"/>
                    <a:pt x="5442" y="10221"/>
                  </a:cubicBezTo>
                  <a:cubicBezTo>
                    <a:pt x="3180" y="10221"/>
                    <a:pt x="1346" y="8732"/>
                    <a:pt x="1346" y="6887"/>
                  </a:cubicBezTo>
                  <a:cubicBezTo>
                    <a:pt x="1346" y="6399"/>
                    <a:pt x="1477" y="5923"/>
                    <a:pt x="1727" y="5470"/>
                  </a:cubicBezTo>
                  <a:cubicBezTo>
                    <a:pt x="1930" y="5149"/>
                    <a:pt x="2025" y="4768"/>
                    <a:pt x="2025" y="4411"/>
                  </a:cubicBezTo>
                  <a:cubicBezTo>
                    <a:pt x="2025" y="3637"/>
                    <a:pt x="2299" y="2863"/>
                    <a:pt x="2787" y="2267"/>
                  </a:cubicBezTo>
                  <a:cubicBezTo>
                    <a:pt x="3275" y="1672"/>
                    <a:pt x="3954" y="1255"/>
                    <a:pt x="4692" y="1101"/>
                  </a:cubicBezTo>
                  <a:cubicBezTo>
                    <a:pt x="4728" y="1101"/>
                    <a:pt x="4751" y="1065"/>
                    <a:pt x="4763" y="1053"/>
                  </a:cubicBezTo>
                  <a:cubicBezTo>
                    <a:pt x="5061" y="743"/>
                    <a:pt x="5359" y="517"/>
                    <a:pt x="5656" y="386"/>
                  </a:cubicBezTo>
                  <a:close/>
                  <a:moveTo>
                    <a:pt x="5754" y="1"/>
                  </a:moveTo>
                  <a:cubicBezTo>
                    <a:pt x="5741" y="1"/>
                    <a:pt x="5729" y="2"/>
                    <a:pt x="5716" y="5"/>
                  </a:cubicBezTo>
                  <a:cubicBezTo>
                    <a:pt x="5335" y="148"/>
                    <a:pt x="4930" y="398"/>
                    <a:pt x="4573" y="779"/>
                  </a:cubicBezTo>
                  <a:cubicBezTo>
                    <a:pt x="3775" y="982"/>
                    <a:pt x="3061" y="1422"/>
                    <a:pt x="2537" y="2065"/>
                  </a:cubicBezTo>
                  <a:cubicBezTo>
                    <a:pt x="2287" y="2375"/>
                    <a:pt x="2073" y="2732"/>
                    <a:pt x="1942" y="3125"/>
                  </a:cubicBezTo>
                  <a:cubicBezTo>
                    <a:pt x="1811" y="3077"/>
                    <a:pt x="1668" y="3065"/>
                    <a:pt x="1525" y="3065"/>
                  </a:cubicBezTo>
                  <a:cubicBezTo>
                    <a:pt x="691" y="3065"/>
                    <a:pt x="1" y="3744"/>
                    <a:pt x="1" y="4577"/>
                  </a:cubicBezTo>
                  <a:cubicBezTo>
                    <a:pt x="1" y="5280"/>
                    <a:pt x="477" y="5875"/>
                    <a:pt x="1132" y="6054"/>
                  </a:cubicBezTo>
                  <a:cubicBezTo>
                    <a:pt x="1061" y="6316"/>
                    <a:pt x="1013" y="6601"/>
                    <a:pt x="1013" y="6887"/>
                  </a:cubicBezTo>
                  <a:cubicBezTo>
                    <a:pt x="1013" y="7863"/>
                    <a:pt x="1477" y="8792"/>
                    <a:pt x="2323" y="9471"/>
                  </a:cubicBezTo>
                  <a:cubicBezTo>
                    <a:pt x="3156" y="10161"/>
                    <a:pt x="4263" y="10530"/>
                    <a:pt x="5442" y="10530"/>
                  </a:cubicBezTo>
                  <a:cubicBezTo>
                    <a:pt x="6609" y="10530"/>
                    <a:pt x="7716" y="10161"/>
                    <a:pt x="8550" y="9471"/>
                  </a:cubicBezTo>
                  <a:cubicBezTo>
                    <a:pt x="9383" y="8792"/>
                    <a:pt x="9859" y="7863"/>
                    <a:pt x="9859" y="6887"/>
                  </a:cubicBezTo>
                  <a:cubicBezTo>
                    <a:pt x="9859" y="6601"/>
                    <a:pt x="9812" y="6339"/>
                    <a:pt x="9740" y="6054"/>
                  </a:cubicBezTo>
                  <a:cubicBezTo>
                    <a:pt x="10395" y="5887"/>
                    <a:pt x="10871" y="5292"/>
                    <a:pt x="10871" y="4589"/>
                  </a:cubicBezTo>
                  <a:cubicBezTo>
                    <a:pt x="10871" y="3756"/>
                    <a:pt x="10181" y="3077"/>
                    <a:pt x="9347" y="3077"/>
                  </a:cubicBezTo>
                  <a:cubicBezTo>
                    <a:pt x="9216" y="3077"/>
                    <a:pt x="9073" y="3089"/>
                    <a:pt x="8931" y="3137"/>
                  </a:cubicBezTo>
                  <a:cubicBezTo>
                    <a:pt x="8835" y="2851"/>
                    <a:pt x="8692" y="2577"/>
                    <a:pt x="8514" y="2327"/>
                  </a:cubicBezTo>
                  <a:cubicBezTo>
                    <a:pt x="8133" y="1755"/>
                    <a:pt x="7585" y="1303"/>
                    <a:pt x="6954" y="1017"/>
                  </a:cubicBezTo>
                  <a:lnTo>
                    <a:pt x="6954" y="517"/>
                  </a:lnTo>
                  <a:cubicBezTo>
                    <a:pt x="6954" y="458"/>
                    <a:pt x="6930" y="410"/>
                    <a:pt x="6883" y="374"/>
                  </a:cubicBezTo>
                  <a:cubicBezTo>
                    <a:pt x="6855" y="360"/>
                    <a:pt x="6823" y="355"/>
                    <a:pt x="6792" y="355"/>
                  </a:cubicBezTo>
                  <a:cubicBezTo>
                    <a:pt x="6769" y="355"/>
                    <a:pt x="6748" y="357"/>
                    <a:pt x="6728" y="362"/>
                  </a:cubicBezTo>
                  <a:lnTo>
                    <a:pt x="6049" y="636"/>
                  </a:lnTo>
                  <a:lnTo>
                    <a:pt x="5930" y="124"/>
                  </a:lnTo>
                  <a:cubicBezTo>
                    <a:pt x="5918" y="77"/>
                    <a:pt x="5883" y="53"/>
                    <a:pt x="5859" y="29"/>
                  </a:cubicBezTo>
                  <a:cubicBezTo>
                    <a:pt x="5824" y="12"/>
                    <a:pt x="5789" y="1"/>
                    <a:pt x="57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1" name="Google Shape;11941;p86"/>
            <p:cNvSpPr/>
            <p:nvPr/>
          </p:nvSpPr>
          <p:spPr>
            <a:xfrm>
              <a:off x="4250477" y="164161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79" y="1"/>
                  </a:moveTo>
                  <a:cubicBezTo>
                    <a:pt x="298" y="1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8" y="1501"/>
                    <a:pt x="679" y="1501"/>
                  </a:cubicBezTo>
                  <a:cubicBezTo>
                    <a:pt x="1048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6" y="513"/>
                    <a:pt x="1191" y="513"/>
                  </a:cubicBezTo>
                  <a:cubicBezTo>
                    <a:pt x="1108" y="513"/>
                    <a:pt x="1036" y="596"/>
                    <a:pt x="1036" y="679"/>
                  </a:cubicBezTo>
                  <a:lnTo>
                    <a:pt x="1036" y="846"/>
                  </a:lnTo>
                  <a:cubicBezTo>
                    <a:pt x="1036" y="1037"/>
                    <a:pt x="870" y="1203"/>
                    <a:pt x="679" y="1203"/>
                  </a:cubicBezTo>
                  <a:cubicBezTo>
                    <a:pt x="477" y="1203"/>
                    <a:pt x="322" y="1037"/>
                    <a:pt x="322" y="846"/>
                  </a:cubicBezTo>
                  <a:lnTo>
                    <a:pt x="322" y="679"/>
                  </a:lnTo>
                  <a:cubicBezTo>
                    <a:pt x="322" y="489"/>
                    <a:pt x="477" y="322"/>
                    <a:pt x="679" y="322"/>
                  </a:cubicBezTo>
                  <a:cubicBezTo>
                    <a:pt x="763" y="322"/>
                    <a:pt x="834" y="251"/>
                    <a:pt x="834" y="156"/>
                  </a:cubicBezTo>
                  <a:cubicBezTo>
                    <a:pt x="834" y="72"/>
                    <a:pt x="763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2" name="Google Shape;11942;p86"/>
            <p:cNvSpPr/>
            <p:nvPr/>
          </p:nvSpPr>
          <p:spPr>
            <a:xfrm>
              <a:off x="4348781" y="164161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1"/>
                  </a:moveTo>
                  <a:cubicBezTo>
                    <a:pt x="298" y="1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8" y="596"/>
                    <a:pt x="1274" y="513"/>
                    <a:pt x="1191" y="513"/>
                  </a:cubicBezTo>
                  <a:cubicBezTo>
                    <a:pt x="1096" y="513"/>
                    <a:pt x="1024" y="596"/>
                    <a:pt x="1024" y="679"/>
                  </a:cubicBezTo>
                  <a:lnTo>
                    <a:pt x="1024" y="846"/>
                  </a:lnTo>
                  <a:cubicBezTo>
                    <a:pt x="1024" y="1037"/>
                    <a:pt x="858" y="1203"/>
                    <a:pt x="667" y="1203"/>
                  </a:cubicBezTo>
                  <a:cubicBezTo>
                    <a:pt x="477" y="1203"/>
                    <a:pt x="310" y="1037"/>
                    <a:pt x="310" y="846"/>
                  </a:cubicBezTo>
                  <a:lnTo>
                    <a:pt x="310" y="679"/>
                  </a:lnTo>
                  <a:cubicBezTo>
                    <a:pt x="310" y="489"/>
                    <a:pt x="477" y="322"/>
                    <a:pt x="667" y="322"/>
                  </a:cubicBezTo>
                  <a:cubicBezTo>
                    <a:pt x="762" y="322"/>
                    <a:pt x="834" y="251"/>
                    <a:pt x="834" y="156"/>
                  </a:cubicBezTo>
                  <a:cubicBezTo>
                    <a:pt x="834" y="72"/>
                    <a:pt x="762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3" name="Google Shape;11943;p86"/>
            <p:cNvSpPr/>
            <p:nvPr/>
          </p:nvSpPr>
          <p:spPr>
            <a:xfrm>
              <a:off x="4261517" y="1739922"/>
              <a:ext cx="119680" cy="59840"/>
            </a:xfrm>
            <a:custGeom>
              <a:avLst/>
              <a:gdLst/>
              <a:ahLst/>
              <a:cxnLst/>
              <a:rect l="l" t="t" r="r" b="b"/>
              <a:pathLst>
                <a:path w="3740" h="1870" extrusionOk="0">
                  <a:moveTo>
                    <a:pt x="3394" y="322"/>
                  </a:moveTo>
                  <a:cubicBezTo>
                    <a:pt x="3370" y="643"/>
                    <a:pt x="3192" y="941"/>
                    <a:pt x="2918" y="1167"/>
                  </a:cubicBezTo>
                  <a:cubicBezTo>
                    <a:pt x="2727" y="774"/>
                    <a:pt x="2323" y="513"/>
                    <a:pt x="1858" y="513"/>
                  </a:cubicBezTo>
                  <a:cubicBezTo>
                    <a:pt x="1418" y="513"/>
                    <a:pt x="1013" y="763"/>
                    <a:pt x="810" y="1167"/>
                  </a:cubicBezTo>
                  <a:cubicBezTo>
                    <a:pt x="549" y="941"/>
                    <a:pt x="370" y="655"/>
                    <a:pt x="334" y="322"/>
                  </a:cubicBezTo>
                  <a:close/>
                  <a:moveTo>
                    <a:pt x="1858" y="834"/>
                  </a:moveTo>
                  <a:cubicBezTo>
                    <a:pt x="2204" y="834"/>
                    <a:pt x="2513" y="1048"/>
                    <a:pt x="2644" y="1346"/>
                  </a:cubicBezTo>
                  <a:cubicBezTo>
                    <a:pt x="2477" y="1429"/>
                    <a:pt x="2263" y="1501"/>
                    <a:pt x="2025" y="1525"/>
                  </a:cubicBezTo>
                  <a:lnTo>
                    <a:pt x="2025" y="1346"/>
                  </a:lnTo>
                  <a:cubicBezTo>
                    <a:pt x="2025" y="1251"/>
                    <a:pt x="1953" y="1179"/>
                    <a:pt x="1858" y="1179"/>
                  </a:cubicBezTo>
                  <a:cubicBezTo>
                    <a:pt x="1775" y="1179"/>
                    <a:pt x="1703" y="1251"/>
                    <a:pt x="1703" y="1346"/>
                  </a:cubicBezTo>
                  <a:lnTo>
                    <a:pt x="1703" y="1525"/>
                  </a:lnTo>
                  <a:cubicBezTo>
                    <a:pt x="1477" y="1501"/>
                    <a:pt x="1251" y="1429"/>
                    <a:pt x="1072" y="1346"/>
                  </a:cubicBezTo>
                  <a:cubicBezTo>
                    <a:pt x="1203" y="1036"/>
                    <a:pt x="1525" y="834"/>
                    <a:pt x="1858" y="834"/>
                  </a:cubicBezTo>
                  <a:close/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1108"/>
                    <a:pt x="834" y="1870"/>
                    <a:pt x="1858" y="1870"/>
                  </a:cubicBezTo>
                  <a:cubicBezTo>
                    <a:pt x="2894" y="1870"/>
                    <a:pt x="3728" y="1108"/>
                    <a:pt x="3728" y="167"/>
                  </a:cubicBezTo>
                  <a:cubicBezTo>
                    <a:pt x="3739" y="84"/>
                    <a:pt x="3668" y="1"/>
                    <a:pt x="3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4" name="Google Shape;11944;p86"/>
            <p:cNvSpPr/>
            <p:nvPr/>
          </p:nvSpPr>
          <p:spPr>
            <a:xfrm>
              <a:off x="4221517" y="1614482"/>
              <a:ext cx="199296" cy="206624"/>
            </a:xfrm>
            <a:custGeom>
              <a:avLst/>
              <a:gdLst/>
              <a:ahLst/>
              <a:cxnLst/>
              <a:rect l="l" t="t" r="r" b="b"/>
              <a:pathLst>
                <a:path w="6228" h="6457" extrusionOk="0">
                  <a:moveTo>
                    <a:pt x="1764" y="1"/>
                  </a:moveTo>
                  <a:cubicBezTo>
                    <a:pt x="1669" y="1"/>
                    <a:pt x="1573" y="9"/>
                    <a:pt x="1477" y="27"/>
                  </a:cubicBezTo>
                  <a:cubicBezTo>
                    <a:pt x="763" y="134"/>
                    <a:pt x="191" y="706"/>
                    <a:pt x="72" y="1420"/>
                  </a:cubicBezTo>
                  <a:cubicBezTo>
                    <a:pt x="1" y="1920"/>
                    <a:pt x="132" y="2408"/>
                    <a:pt x="453" y="2778"/>
                  </a:cubicBezTo>
                  <a:cubicBezTo>
                    <a:pt x="632" y="2992"/>
                    <a:pt x="656" y="3266"/>
                    <a:pt x="548" y="3528"/>
                  </a:cubicBezTo>
                  <a:cubicBezTo>
                    <a:pt x="453" y="3766"/>
                    <a:pt x="406" y="4004"/>
                    <a:pt x="406" y="4254"/>
                  </a:cubicBezTo>
                  <a:cubicBezTo>
                    <a:pt x="406" y="5468"/>
                    <a:pt x="1620" y="6457"/>
                    <a:pt x="3108" y="6457"/>
                  </a:cubicBezTo>
                  <a:cubicBezTo>
                    <a:pt x="4597" y="6457"/>
                    <a:pt x="5823" y="5468"/>
                    <a:pt x="5823" y="4254"/>
                  </a:cubicBezTo>
                  <a:cubicBezTo>
                    <a:pt x="5823" y="4004"/>
                    <a:pt x="5775" y="3766"/>
                    <a:pt x="5668" y="3528"/>
                  </a:cubicBezTo>
                  <a:cubicBezTo>
                    <a:pt x="5573" y="3266"/>
                    <a:pt x="5609" y="2992"/>
                    <a:pt x="5775" y="2778"/>
                  </a:cubicBezTo>
                  <a:cubicBezTo>
                    <a:pt x="6085" y="2408"/>
                    <a:pt x="6228" y="1920"/>
                    <a:pt x="6144" y="1420"/>
                  </a:cubicBezTo>
                  <a:cubicBezTo>
                    <a:pt x="6109" y="1146"/>
                    <a:pt x="5990" y="861"/>
                    <a:pt x="5787" y="634"/>
                  </a:cubicBezTo>
                  <a:cubicBezTo>
                    <a:pt x="5754" y="595"/>
                    <a:pt x="5714" y="577"/>
                    <a:pt x="5673" y="577"/>
                  </a:cubicBezTo>
                  <a:cubicBezTo>
                    <a:pt x="5639" y="577"/>
                    <a:pt x="5605" y="589"/>
                    <a:pt x="5573" y="611"/>
                  </a:cubicBezTo>
                  <a:cubicBezTo>
                    <a:pt x="5489" y="658"/>
                    <a:pt x="5489" y="753"/>
                    <a:pt x="5537" y="825"/>
                  </a:cubicBezTo>
                  <a:cubicBezTo>
                    <a:pt x="5692" y="1027"/>
                    <a:pt x="5787" y="1230"/>
                    <a:pt x="5823" y="1468"/>
                  </a:cubicBezTo>
                  <a:cubicBezTo>
                    <a:pt x="5882" y="1873"/>
                    <a:pt x="5775" y="2254"/>
                    <a:pt x="5525" y="2575"/>
                  </a:cubicBezTo>
                  <a:cubicBezTo>
                    <a:pt x="5263" y="2873"/>
                    <a:pt x="5216" y="3290"/>
                    <a:pt x="5370" y="3635"/>
                  </a:cubicBezTo>
                  <a:cubicBezTo>
                    <a:pt x="5466" y="3837"/>
                    <a:pt x="5513" y="4040"/>
                    <a:pt x="5513" y="4254"/>
                  </a:cubicBezTo>
                  <a:cubicBezTo>
                    <a:pt x="5513" y="5290"/>
                    <a:pt x="4430" y="6123"/>
                    <a:pt x="3108" y="6123"/>
                  </a:cubicBezTo>
                  <a:cubicBezTo>
                    <a:pt x="1787" y="6123"/>
                    <a:pt x="715" y="5278"/>
                    <a:pt x="715" y="4254"/>
                  </a:cubicBezTo>
                  <a:cubicBezTo>
                    <a:pt x="715" y="4040"/>
                    <a:pt x="763" y="3837"/>
                    <a:pt x="846" y="3635"/>
                  </a:cubicBezTo>
                  <a:cubicBezTo>
                    <a:pt x="1013" y="3290"/>
                    <a:pt x="953" y="2873"/>
                    <a:pt x="703" y="2575"/>
                  </a:cubicBezTo>
                  <a:cubicBezTo>
                    <a:pt x="441" y="2254"/>
                    <a:pt x="346" y="1873"/>
                    <a:pt x="406" y="1468"/>
                  </a:cubicBezTo>
                  <a:cubicBezTo>
                    <a:pt x="489" y="884"/>
                    <a:pt x="953" y="432"/>
                    <a:pt x="1537" y="337"/>
                  </a:cubicBezTo>
                  <a:cubicBezTo>
                    <a:pt x="1606" y="327"/>
                    <a:pt x="1676" y="322"/>
                    <a:pt x="1746" y="322"/>
                  </a:cubicBezTo>
                  <a:cubicBezTo>
                    <a:pt x="2090" y="322"/>
                    <a:pt x="2422" y="444"/>
                    <a:pt x="2680" y="682"/>
                  </a:cubicBezTo>
                  <a:cubicBezTo>
                    <a:pt x="2805" y="795"/>
                    <a:pt x="2962" y="852"/>
                    <a:pt x="3120" y="852"/>
                  </a:cubicBezTo>
                  <a:cubicBezTo>
                    <a:pt x="3278" y="852"/>
                    <a:pt x="3436" y="795"/>
                    <a:pt x="3561" y="682"/>
                  </a:cubicBezTo>
                  <a:cubicBezTo>
                    <a:pt x="3818" y="444"/>
                    <a:pt x="4150" y="322"/>
                    <a:pt x="4495" y="322"/>
                  </a:cubicBezTo>
                  <a:cubicBezTo>
                    <a:pt x="4564" y="322"/>
                    <a:pt x="4634" y="327"/>
                    <a:pt x="4704" y="337"/>
                  </a:cubicBezTo>
                  <a:cubicBezTo>
                    <a:pt x="4835" y="349"/>
                    <a:pt x="4966" y="396"/>
                    <a:pt x="5097" y="456"/>
                  </a:cubicBezTo>
                  <a:cubicBezTo>
                    <a:pt x="5117" y="469"/>
                    <a:pt x="5139" y="475"/>
                    <a:pt x="5162" y="475"/>
                  </a:cubicBezTo>
                  <a:cubicBezTo>
                    <a:pt x="5221" y="475"/>
                    <a:pt x="5282" y="436"/>
                    <a:pt x="5299" y="384"/>
                  </a:cubicBezTo>
                  <a:cubicBezTo>
                    <a:pt x="5323" y="313"/>
                    <a:pt x="5299" y="206"/>
                    <a:pt x="5228" y="170"/>
                  </a:cubicBezTo>
                  <a:cubicBezTo>
                    <a:pt x="5073" y="99"/>
                    <a:pt x="4918" y="39"/>
                    <a:pt x="4751" y="27"/>
                  </a:cubicBezTo>
                  <a:cubicBezTo>
                    <a:pt x="4664" y="15"/>
                    <a:pt x="4577" y="9"/>
                    <a:pt x="4491" y="9"/>
                  </a:cubicBezTo>
                  <a:cubicBezTo>
                    <a:pt x="4063" y="9"/>
                    <a:pt x="3662" y="156"/>
                    <a:pt x="3334" y="444"/>
                  </a:cubicBezTo>
                  <a:cubicBezTo>
                    <a:pt x="3275" y="503"/>
                    <a:pt x="3192" y="533"/>
                    <a:pt x="3108" y="533"/>
                  </a:cubicBezTo>
                  <a:cubicBezTo>
                    <a:pt x="3025" y="533"/>
                    <a:pt x="2942" y="503"/>
                    <a:pt x="2882" y="444"/>
                  </a:cubicBezTo>
                  <a:cubicBezTo>
                    <a:pt x="2572" y="163"/>
                    <a:pt x="2176" y="1"/>
                    <a:pt x="17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5" name="Google Shape;11945;p86"/>
          <p:cNvGrpSpPr/>
          <p:nvPr/>
        </p:nvGrpSpPr>
        <p:grpSpPr>
          <a:xfrm>
            <a:off x="2499405" y="1576090"/>
            <a:ext cx="347488" cy="348256"/>
            <a:chOff x="2499405" y="1499890"/>
            <a:chExt cx="347488" cy="348256"/>
          </a:xfrm>
        </p:grpSpPr>
        <p:sp>
          <p:nvSpPr>
            <p:cNvPr id="11946" name="Google Shape;11946;p86"/>
            <p:cNvSpPr/>
            <p:nvPr/>
          </p:nvSpPr>
          <p:spPr>
            <a:xfrm>
              <a:off x="2634669" y="1725842"/>
              <a:ext cx="75840" cy="38496"/>
            </a:xfrm>
            <a:custGeom>
              <a:avLst/>
              <a:gdLst/>
              <a:ahLst/>
              <a:cxnLst/>
              <a:rect l="l" t="t" r="r" b="b"/>
              <a:pathLst>
                <a:path w="2370" h="1203" extrusionOk="0">
                  <a:moveTo>
                    <a:pt x="1965" y="310"/>
                  </a:moveTo>
                  <a:cubicBezTo>
                    <a:pt x="2012" y="310"/>
                    <a:pt x="2024" y="333"/>
                    <a:pt x="2024" y="357"/>
                  </a:cubicBezTo>
                  <a:cubicBezTo>
                    <a:pt x="2024" y="381"/>
                    <a:pt x="2024" y="417"/>
                    <a:pt x="2000" y="429"/>
                  </a:cubicBezTo>
                  <a:lnTo>
                    <a:pt x="1643" y="726"/>
                  </a:lnTo>
                  <a:cubicBezTo>
                    <a:pt x="1506" y="839"/>
                    <a:pt x="1346" y="896"/>
                    <a:pt x="1185" y="896"/>
                  </a:cubicBezTo>
                  <a:cubicBezTo>
                    <a:pt x="1024" y="896"/>
                    <a:pt x="863" y="839"/>
                    <a:pt x="726" y="726"/>
                  </a:cubicBezTo>
                  <a:lnTo>
                    <a:pt x="369" y="429"/>
                  </a:lnTo>
                  <a:cubicBezTo>
                    <a:pt x="345" y="405"/>
                    <a:pt x="345" y="369"/>
                    <a:pt x="357" y="357"/>
                  </a:cubicBezTo>
                  <a:cubicBezTo>
                    <a:pt x="357" y="333"/>
                    <a:pt x="369" y="310"/>
                    <a:pt x="417" y="310"/>
                  </a:cubicBezTo>
                  <a:close/>
                  <a:moveTo>
                    <a:pt x="417" y="0"/>
                  </a:moveTo>
                  <a:cubicBezTo>
                    <a:pt x="250" y="0"/>
                    <a:pt x="119" y="107"/>
                    <a:pt x="60" y="250"/>
                  </a:cubicBezTo>
                  <a:cubicBezTo>
                    <a:pt x="0" y="405"/>
                    <a:pt x="48" y="560"/>
                    <a:pt x="179" y="667"/>
                  </a:cubicBezTo>
                  <a:lnTo>
                    <a:pt x="536" y="964"/>
                  </a:lnTo>
                  <a:cubicBezTo>
                    <a:pt x="726" y="1131"/>
                    <a:pt x="965" y="1203"/>
                    <a:pt x="1191" y="1203"/>
                  </a:cubicBezTo>
                  <a:cubicBezTo>
                    <a:pt x="1429" y="1203"/>
                    <a:pt x="1655" y="1131"/>
                    <a:pt x="1846" y="964"/>
                  </a:cubicBezTo>
                  <a:lnTo>
                    <a:pt x="2203" y="667"/>
                  </a:lnTo>
                  <a:cubicBezTo>
                    <a:pt x="2322" y="583"/>
                    <a:pt x="2370" y="417"/>
                    <a:pt x="2322" y="250"/>
                  </a:cubicBezTo>
                  <a:cubicBezTo>
                    <a:pt x="2262" y="107"/>
                    <a:pt x="2131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11947;p86"/>
            <p:cNvSpPr/>
            <p:nvPr/>
          </p:nvSpPr>
          <p:spPr>
            <a:xfrm>
              <a:off x="2596173" y="1658002"/>
              <a:ext cx="43456" cy="48416"/>
            </a:xfrm>
            <a:custGeom>
              <a:avLst/>
              <a:gdLst/>
              <a:ahLst/>
              <a:cxnLst/>
              <a:rect l="l" t="t" r="r" b="b"/>
              <a:pathLst>
                <a:path w="1358" h="1513" extrusionOk="0">
                  <a:moveTo>
                    <a:pt x="667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7" y="1513"/>
                  </a:cubicBezTo>
                  <a:cubicBezTo>
                    <a:pt x="1036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75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7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7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11948;p86"/>
            <p:cNvSpPr/>
            <p:nvPr/>
          </p:nvSpPr>
          <p:spPr>
            <a:xfrm>
              <a:off x="2705133" y="1658002"/>
              <a:ext cx="43488" cy="48416"/>
            </a:xfrm>
            <a:custGeom>
              <a:avLst/>
              <a:gdLst/>
              <a:ahLst/>
              <a:cxnLst/>
              <a:rect l="l" t="t" r="r" b="b"/>
              <a:pathLst>
                <a:path w="1359" h="1513" extrusionOk="0">
                  <a:moveTo>
                    <a:pt x="668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8" y="1513"/>
                  </a:cubicBezTo>
                  <a:cubicBezTo>
                    <a:pt x="1037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87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8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8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9" name="Google Shape;11949;p86"/>
            <p:cNvSpPr/>
            <p:nvPr/>
          </p:nvSpPr>
          <p:spPr>
            <a:xfrm>
              <a:off x="2499405" y="1499890"/>
              <a:ext cx="347488" cy="348256"/>
            </a:xfrm>
            <a:custGeom>
              <a:avLst/>
              <a:gdLst/>
              <a:ahLst/>
              <a:cxnLst/>
              <a:rect l="l" t="t" r="r" b="b"/>
              <a:pathLst>
                <a:path w="10859" h="10883" extrusionOk="0">
                  <a:moveTo>
                    <a:pt x="2102" y="1361"/>
                  </a:moveTo>
                  <a:cubicBezTo>
                    <a:pt x="2136" y="1361"/>
                    <a:pt x="2169" y="1364"/>
                    <a:pt x="2203" y="1370"/>
                  </a:cubicBezTo>
                  <a:cubicBezTo>
                    <a:pt x="2382" y="1406"/>
                    <a:pt x="2917" y="1537"/>
                    <a:pt x="3549" y="1953"/>
                  </a:cubicBezTo>
                  <a:cubicBezTo>
                    <a:pt x="3441" y="1989"/>
                    <a:pt x="3346" y="2048"/>
                    <a:pt x="3263" y="2108"/>
                  </a:cubicBezTo>
                  <a:cubicBezTo>
                    <a:pt x="3227" y="2132"/>
                    <a:pt x="3191" y="2156"/>
                    <a:pt x="3144" y="2191"/>
                  </a:cubicBezTo>
                  <a:cubicBezTo>
                    <a:pt x="2715" y="1763"/>
                    <a:pt x="2239" y="1525"/>
                    <a:pt x="1965" y="1477"/>
                  </a:cubicBezTo>
                  <a:cubicBezTo>
                    <a:pt x="1905" y="1465"/>
                    <a:pt x="1846" y="1465"/>
                    <a:pt x="1798" y="1465"/>
                  </a:cubicBezTo>
                  <a:cubicBezTo>
                    <a:pt x="1889" y="1392"/>
                    <a:pt x="1994" y="1361"/>
                    <a:pt x="2102" y="1361"/>
                  </a:cubicBezTo>
                  <a:close/>
                  <a:moveTo>
                    <a:pt x="6442" y="346"/>
                  </a:moveTo>
                  <a:cubicBezTo>
                    <a:pt x="6906" y="346"/>
                    <a:pt x="7311" y="477"/>
                    <a:pt x="7525" y="572"/>
                  </a:cubicBezTo>
                  <a:lnTo>
                    <a:pt x="7347" y="751"/>
                  </a:lnTo>
                  <a:cubicBezTo>
                    <a:pt x="7311" y="798"/>
                    <a:pt x="7287" y="846"/>
                    <a:pt x="7311" y="894"/>
                  </a:cubicBezTo>
                  <a:cubicBezTo>
                    <a:pt x="7323" y="953"/>
                    <a:pt x="7370" y="1001"/>
                    <a:pt x="7430" y="1013"/>
                  </a:cubicBezTo>
                  <a:cubicBezTo>
                    <a:pt x="7632" y="1072"/>
                    <a:pt x="7847" y="1132"/>
                    <a:pt x="8025" y="1215"/>
                  </a:cubicBezTo>
                  <a:cubicBezTo>
                    <a:pt x="7692" y="1334"/>
                    <a:pt x="7263" y="1537"/>
                    <a:pt x="6811" y="1894"/>
                  </a:cubicBezTo>
                  <a:cubicBezTo>
                    <a:pt x="6608" y="1906"/>
                    <a:pt x="6382" y="1953"/>
                    <a:pt x="6144" y="2048"/>
                  </a:cubicBezTo>
                  <a:cubicBezTo>
                    <a:pt x="5835" y="2144"/>
                    <a:pt x="5561" y="2299"/>
                    <a:pt x="5430" y="2370"/>
                  </a:cubicBezTo>
                  <a:cubicBezTo>
                    <a:pt x="5299" y="2299"/>
                    <a:pt x="5025" y="2144"/>
                    <a:pt x="4715" y="2048"/>
                  </a:cubicBezTo>
                  <a:cubicBezTo>
                    <a:pt x="4465" y="1953"/>
                    <a:pt x="4239" y="1906"/>
                    <a:pt x="4049" y="1894"/>
                  </a:cubicBezTo>
                  <a:cubicBezTo>
                    <a:pt x="3596" y="1548"/>
                    <a:pt x="3168" y="1346"/>
                    <a:pt x="2846" y="1215"/>
                  </a:cubicBezTo>
                  <a:cubicBezTo>
                    <a:pt x="2989" y="1132"/>
                    <a:pt x="3203" y="1060"/>
                    <a:pt x="3406" y="1013"/>
                  </a:cubicBezTo>
                  <a:cubicBezTo>
                    <a:pt x="3465" y="1001"/>
                    <a:pt x="3513" y="953"/>
                    <a:pt x="3525" y="894"/>
                  </a:cubicBezTo>
                  <a:cubicBezTo>
                    <a:pt x="3537" y="834"/>
                    <a:pt x="3525" y="775"/>
                    <a:pt x="3489" y="751"/>
                  </a:cubicBezTo>
                  <a:lnTo>
                    <a:pt x="3298" y="572"/>
                  </a:lnTo>
                  <a:cubicBezTo>
                    <a:pt x="3525" y="477"/>
                    <a:pt x="3930" y="346"/>
                    <a:pt x="4394" y="346"/>
                  </a:cubicBezTo>
                  <a:cubicBezTo>
                    <a:pt x="4751" y="346"/>
                    <a:pt x="5013" y="453"/>
                    <a:pt x="5168" y="536"/>
                  </a:cubicBezTo>
                  <a:cubicBezTo>
                    <a:pt x="5239" y="584"/>
                    <a:pt x="5328" y="608"/>
                    <a:pt x="5418" y="608"/>
                  </a:cubicBezTo>
                  <a:cubicBezTo>
                    <a:pt x="5507" y="608"/>
                    <a:pt x="5596" y="584"/>
                    <a:pt x="5668" y="536"/>
                  </a:cubicBezTo>
                  <a:cubicBezTo>
                    <a:pt x="5823" y="453"/>
                    <a:pt x="6073" y="346"/>
                    <a:pt x="6442" y="346"/>
                  </a:cubicBezTo>
                  <a:close/>
                  <a:moveTo>
                    <a:pt x="1840" y="1782"/>
                  </a:moveTo>
                  <a:cubicBezTo>
                    <a:pt x="1869" y="1782"/>
                    <a:pt x="1902" y="1784"/>
                    <a:pt x="1941" y="1787"/>
                  </a:cubicBezTo>
                  <a:cubicBezTo>
                    <a:pt x="2120" y="1822"/>
                    <a:pt x="2513" y="2013"/>
                    <a:pt x="2929" y="2406"/>
                  </a:cubicBezTo>
                  <a:cubicBezTo>
                    <a:pt x="2727" y="2644"/>
                    <a:pt x="2489" y="2953"/>
                    <a:pt x="2275" y="3394"/>
                  </a:cubicBezTo>
                  <a:cubicBezTo>
                    <a:pt x="1917" y="2953"/>
                    <a:pt x="1727" y="2358"/>
                    <a:pt x="1667" y="1894"/>
                  </a:cubicBezTo>
                  <a:cubicBezTo>
                    <a:pt x="1667" y="1882"/>
                    <a:pt x="1667" y="1834"/>
                    <a:pt x="1679" y="1822"/>
                  </a:cubicBezTo>
                  <a:cubicBezTo>
                    <a:pt x="1706" y="1795"/>
                    <a:pt x="1753" y="1782"/>
                    <a:pt x="1840" y="1782"/>
                  </a:cubicBezTo>
                  <a:close/>
                  <a:moveTo>
                    <a:pt x="8691" y="1364"/>
                  </a:moveTo>
                  <a:cubicBezTo>
                    <a:pt x="8804" y="1364"/>
                    <a:pt x="8923" y="1408"/>
                    <a:pt x="9002" y="1477"/>
                  </a:cubicBezTo>
                  <a:cubicBezTo>
                    <a:pt x="8942" y="1477"/>
                    <a:pt x="8906" y="1477"/>
                    <a:pt x="8847" y="1489"/>
                  </a:cubicBezTo>
                  <a:cubicBezTo>
                    <a:pt x="8704" y="1513"/>
                    <a:pt x="8513" y="1584"/>
                    <a:pt x="8335" y="1703"/>
                  </a:cubicBezTo>
                  <a:cubicBezTo>
                    <a:pt x="8263" y="1751"/>
                    <a:pt x="8228" y="1834"/>
                    <a:pt x="8275" y="1929"/>
                  </a:cubicBezTo>
                  <a:cubicBezTo>
                    <a:pt x="8308" y="1979"/>
                    <a:pt x="8358" y="2005"/>
                    <a:pt x="8417" y="2005"/>
                  </a:cubicBezTo>
                  <a:cubicBezTo>
                    <a:pt x="8444" y="2005"/>
                    <a:pt x="8472" y="2000"/>
                    <a:pt x="8502" y="1989"/>
                  </a:cubicBezTo>
                  <a:cubicBezTo>
                    <a:pt x="8644" y="1894"/>
                    <a:pt x="8799" y="1834"/>
                    <a:pt x="8906" y="1822"/>
                  </a:cubicBezTo>
                  <a:cubicBezTo>
                    <a:pt x="8948" y="1815"/>
                    <a:pt x="8984" y="1812"/>
                    <a:pt x="9014" y="1812"/>
                  </a:cubicBezTo>
                  <a:cubicBezTo>
                    <a:pt x="9088" y="1812"/>
                    <a:pt x="9131" y="1829"/>
                    <a:pt x="9156" y="1846"/>
                  </a:cubicBezTo>
                  <a:cubicBezTo>
                    <a:pt x="9168" y="1858"/>
                    <a:pt x="9180" y="1906"/>
                    <a:pt x="9168" y="1941"/>
                  </a:cubicBezTo>
                  <a:cubicBezTo>
                    <a:pt x="9109" y="2382"/>
                    <a:pt x="8918" y="2977"/>
                    <a:pt x="8561" y="3442"/>
                  </a:cubicBezTo>
                  <a:cubicBezTo>
                    <a:pt x="8347" y="3013"/>
                    <a:pt x="8109" y="2680"/>
                    <a:pt x="7906" y="2441"/>
                  </a:cubicBezTo>
                  <a:cubicBezTo>
                    <a:pt x="7930" y="2418"/>
                    <a:pt x="7966" y="2406"/>
                    <a:pt x="7978" y="2370"/>
                  </a:cubicBezTo>
                  <a:cubicBezTo>
                    <a:pt x="8037" y="2310"/>
                    <a:pt x="8049" y="2203"/>
                    <a:pt x="7990" y="2144"/>
                  </a:cubicBezTo>
                  <a:cubicBezTo>
                    <a:pt x="7957" y="2111"/>
                    <a:pt x="7913" y="2093"/>
                    <a:pt x="7871" y="2093"/>
                  </a:cubicBezTo>
                  <a:cubicBezTo>
                    <a:pt x="7836" y="2093"/>
                    <a:pt x="7802" y="2105"/>
                    <a:pt x="7775" y="2132"/>
                  </a:cubicBezTo>
                  <a:lnTo>
                    <a:pt x="7680" y="2227"/>
                  </a:lnTo>
                  <a:cubicBezTo>
                    <a:pt x="7632" y="2191"/>
                    <a:pt x="7609" y="2168"/>
                    <a:pt x="7561" y="2132"/>
                  </a:cubicBezTo>
                  <a:cubicBezTo>
                    <a:pt x="7478" y="2072"/>
                    <a:pt x="7382" y="2013"/>
                    <a:pt x="7275" y="1989"/>
                  </a:cubicBezTo>
                  <a:cubicBezTo>
                    <a:pt x="7894" y="1537"/>
                    <a:pt x="8442" y="1406"/>
                    <a:pt x="8621" y="1370"/>
                  </a:cubicBezTo>
                  <a:cubicBezTo>
                    <a:pt x="8643" y="1366"/>
                    <a:pt x="8667" y="1364"/>
                    <a:pt x="8691" y="1364"/>
                  </a:cubicBezTo>
                  <a:close/>
                  <a:moveTo>
                    <a:pt x="6873" y="2207"/>
                  </a:moveTo>
                  <a:cubicBezTo>
                    <a:pt x="7051" y="2207"/>
                    <a:pt x="7212" y="2247"/>
                    <a:pt x="7335" y="2346"/>
                  </a:cubicBezTo>
                  <a:cubicBezTo>
                    <a:pt x="8168" y="3001"/>
                    <a:pt x="8585" y="4334"/>
                    <a:pt x="8763" y="5085"/>
                  </a:cubicBezTo>
                  <a:cubicBezTo>
                    <a:pt x="9013" y="6168"/>
                    <a:pt x="9049" y="7144"/>
                    <a:pt x="8978" y="7442"/>
                  </a:cubicBezTo>
                  <a:cubicBezTo>
                    <a:pt x="8930" y="7656"/>
                    <a:pt x="8632" y="7966"/>
                    <a:pt x="8240" y="8264"/>
                  </a:cubicBezTo>
                  <a:cubicBezTo>
                    <a:pt x="7859" y="8549"/>
                    <a:pt x="7430" y="8787"/>
                    <a:pt x="6978" y="8954"/>
                  </a:cubicBezTo>
                  <a:cubicBezTo>
                    <a:pt x="7323" y="8704"/>
                    <a:pt x="7549" y="8323"/>
                    <a:pt x="7549" y="7883"/>
                  </a:cubicBezTo>
                  <a:cubicBezTo>
                    <a:pt x="7561" y="7787"/>
                    <a:pt x="7489" y="7716"/>
                    <a:pt x="7394" y="7716"/>
                  </a:cubicBezTo>
                  <a:cubicBezTo>
                    <a:pt x="7311" y="7716"/>
                    <a:pt x="7228" y="7787"/>
                    <a:pt x="7228" y="7883"/>
                  </a:cubicBezTo>
                  <a:cubicBezTo>
                    <a:pt x="7228" y="8418"/>
                    <a:pt x="6799" y="8859"/>
                    <a:pt x="6263" y="8859"/>
                  </a:cubicBezTo>
                  <a:cubicBezTo>
                    <a:pt x="6037" y="8859"/>
                    <a:pt x="5835" y="8787"/>
                    <a:pt x="5656" y="8656"/>
                  </a:cubicBezTo>
                  <a:cubicBezTo>
                    <a:pt x="5579" y="8597"/>
                    <a:pt x="5486" y="8567"/>
                    <a:pt x="5394" y="8567"/>
                  </a:cubicBezTo>
                  <a:cubicBezTo>
                    <a:pt x="5302" y="8567"/>
                    <a:pt x="5209" y="8597"/>
                    <a:pt x="5132" y="8656"/>
                  </a:cubicBezTo>
                  <a:cubicBezTo>
                    <a:pt x="4953" y="8787"/>
                    <a:pt x="4751" y="8859"/>
                    <a:pt x="4525" y="8859"/>
                  </a:cubicBezTo>
                  <a:cubicBezTo>
                    <a:pt x="3989" y="8859"/>
                    <a:pt x="3560" y="8418"/>
                    <a:pt x="3560" y="7883"/>
                  </a:cubicBezTo>
                  <a:cubicBezTo>
                    <a:pt x="3560" y="7787"/>
                    <a:pt x="3477" y="7716"/>
                    <a:pt x="3394" y="7716"/>
                  </a:cubicBezTo>
                  <a:cubicBezTo>
                    <a:pt x="3298" y="7716"/>
                    <a:pt x="3227" y="7787"/>
                    <a:pt x="3227" y="7883"/>
                  </a:cubicBezTo>
                  <a:cubicBezTo>
                    <a:pt x="3227" y="8323"/>
                    <a:pt x="3453" y="8728"/>
                    <a:pt x="3799" y="8954"/>
                  </a:cubicBezTo>
                  <a:cubicBezTo>
                    <a:pt x="3346" y="8787"/>
                    <a:pt x="2917" y="8549"/>
                    <a:pt x="2525" y="8264"/>
                  </a:cubicBezTo>
                  <a:cubicBezTo>
                    <a:pt x="2144" y="7966"/>
                    <a:pt x="1846" y="7656"/>
                    <a:pt x="1798" y="7442"/>
                  </a:cubicBezTo>
                  <a:cubicBezTo>
                    <a:pt x="1727" y="7144"/>
                    <a:pt x="1751" y="6168"/>
                    <a:pt x="2013" y="5085"/>
                  </a:cubicBezTo>
                  <a:cubicBezTo>
                    <a:pt x="2191" y="4334"/>
                    <a:pt x="2608" y="3001"/>
                    <a:pt x="3441" y="2346"/>
                  </a:cubicBezTo>
                  <a:cubicBezTo>
                    <a:pt x="3562" y="2252"/>
                    <a:pt x="3719" y="2214"/>
                    <a:pt x="3893" y="2214"/>
                  </a:cubicBezTo>
                  <a:cubicBezTo>
                    <a:pt x="4356" y="2214"/>
                    <a:pt x="4933" y="2479"/>
                    <a:pt x="5227" y="2644"/>
                  </a:cubicBezTo>
                  <a:lnTo>
                    <a:pt x="5227" y="2894"/>
                  </a:lnTo>
                  <a:cubicBezTo>
                    <a:pt x="5227" y="2977"/>
                    <a:pt x="5299" y="3061"/>
                    <a:pt x="5382" y="3061"/>
                  </a:cubicBezTo>
                  <a:cubicBezTo>
                    <a:pt x="5477" y="3061"/>
                    <a:pt x="5549" y="2977"/>
                    <a:pt x="5549" y="2894"/>
                  </a:cubicBezTo>
                  <a:lnTo>
                    <a:pt x="5549" y="2644"/>
                  </a:lnTo>
                  <a:cubicBezTo>
                    <a:pt x="5841" y="2472"/>
                    <a:pt x="6412" y="2207"/>
                    <a:pt x="6873" y="2207"/>
                  </a:cubicBezTo>
                  <a:close/>
                  <a:moveTo>
                    <a:pt x="5401" y="8880"/>
                  </a:moveTo>
                  <a:cubicBezTo>
                    <a:pt x="5424" y="8880"/>
                    <a:pt x="5448" y="8889"/>
                    <a:pt x="5465" y="8906"/>
                  </a:cubicBezTo>
                  <a:cubicBezTo>
                    <a:pt x="5680" y="9085"/>
                    <a:pt x="5965" y="9192"/>
                    <a:pt x="6263" y="9192"/>
                  </a:cubicBezTo>
                  <a:cubicBezTo>
                    <a:pt x="6382" y="9168"/>
                    <a:pt x="6489" y="9156"/>
                    <a:pt x="6597" y="9145"/>
                  </a:cubicBezTo>
                  <a:lnTo>
                    <a:pt x="6597" y="9145"/>
                  </a:lnTo>
                  <a:cubicBezTo>
                    <a:pt x="6442" y="9490"/>
                    <a:pt x="6085" y="9728"/>
                    <a:pt x="5704" y="9728"/>
                  </a:cubicBezTo>
                  <a:lnTo>
                    <a:pt x="5120" y="9728"/>
                  </a:lnTo>
                  <a:cubicBezTo>
                    <a:pt x="4715" y="9728"/>
                    <a:pt x="4382" y="9478"/>
                    <a:pt x="4227" y="9145"/>
                  </a:cubicBezTo>
                  <a:lnTo>
                    <a:pt x="4227" y="9145"/>
                  </a:lnTo>
                  <a:cubicBezTo>
                    <a:pt x="4334" y="9168"/>
                    <a:pt x="4441" y="9192"/>
                    <a:pt x="4537" y="9192"/>
                  </a:cubicBezTo>
                  <a:cubicBezTo>
                    <a:pt x="4834" y="9192"/>
                    <a:pt x="5108" y="9085"/>
                    <a:pt x="5346" y="8906"/>
                  </a:cubicBezTo>
                  <a:cubicBezTo>
                    <a:pt x="5358" y="8889"/>
                    <a:pt x="5379" y="8880"/>
                    <a:pt x="5401" y="8880"/>
                  </a:cubicBezTo>
                  <a:close/>
                  <a:moveTo>
                    <a:pt x="9418" y="2144"/>
                  </a:moveTo>
                  <a:cubicBezTo>
                    <a:pt x="9918" y="2632"/>
                    <a:pt x="10168" y="3156"/>
                    <a:pt x="10276" y="3430"/>
                  </a:cubicBezTo>
                  <a:lnTo>
                    <a:pt x="9811" y="3430"/>
                  </a:lnTo>
                  <a:cubicBezTo>
                    <a:pt x="9752" y="3430"/>
                    <a:pt x="9704" y="3453"/>
                    <a:pt x="9680" y="3513"/>
                  </a:cubicBezTo>
                  <a:cubicBezTo>
                    <a:pt x="9645" y="3561"/>
                    <a:pt x="9645" y="3632"/>
                    <a:pt x="9680" y="3680"/>
                  </a:cubicBezTo>
                  <a:cubicBezTo>
                    <a:pt x="10311" y="4704"/>
                    <a:pt x="10466" y="6073"/>
                    <a:pt x="10490" y="6597"/>
                  </a:cubicBezTo>
                  <a:lnTo>
                    <a:pt x="10228" y="6490"/>
                  </a:lnTo>
                  <a:cubicBezTo>
                    <a:pt x="10210" y="6485"/>
                    <a:pt x="10191" y="6482"/>
                    <a:pt x="10172" y="6482"/>
                  </a:cubicBezTo>
                  <a:cubicBezTo>
                    <a:pt x="10138" y="6482"/>
                    <a:pt x="10103" y="6491"/>
                    <a:pt x="10073" y="6513"/>
                  </a:cubicBezTo>
                  <a:cubicBezTo>
                    <a:pt x="10037" y="6537"/>
                    <a:pt x="10014" y="6585"/>
                    <a:pt x="10014" y="6644"/>
                  </a:cubicBezTo>
                  <a:cubicBezTo>
                    <a:pt x="10014" y="6656"/>
                    <a:pt x="10014" y="8014"/>
                    <a:pt x="9454" y="8966"/>
                  </a:cubicBezTo>
                  <a:lnTo>
                    <a:pt x="9085" y="8716"/>
                  </a:lnTo>
                  <a:cubicBezTo>
                    <a:pt x="9049" y="8680"/>
                    <a:pt x="9002" y="8680"/>
                    <a:pt x="8966" y="8680"/>
                  </a:cubicBezTo>
                  <a:cubicBezTo>
                    <a:pt x="8918" y="8692"/>
                    <a:pt x="8883" y="8716"/>
                    <a:pt x="8859" y="8752"/>
                  </a:cubicBezTo>
                  <a:cubicBezTo>
                    <a:pt x="8859" y="8776"/>
                    <a:pt x="8394" y="9514"/>
                    <a:pt x="7656" y="9990"/>
                  </a:cubicBezTo>
                  <a:lnTo>
                    <a:pt x="7394" y="9740"/>
                  </a:lnTo>
                  <a:cubicBezTo>
                    <a:pt x="7363" y="9708"/>
                    <a:pt x="7325" y="9694"/>
                    <a:pt x="7287" y="9694"/>
                  </a:cubicBezTo>
                  <a:cubicBezTo>
                    <a:pt x="7253" y="9694"/>
                    <a:pt x="7220" y="9706"/>
                    <a:pt x="7192" y="9728"/>
                  </a:cubicBezTo>
                  <a:cubicBezTo>
                    <a:pt x="7168" y="9728"/>
                    <a:pt x="6370" y="10359"/>
                    <a:pt x="5418" y="10538"/>
                  </a:cubicBezTo>
                  <a:cubicBezTo>
                    <a:pt x="4465" y="10383"/>
                    <a:pt x="3644" y="9740"/>
                    <a:pt x="3644" y="9728"/>
                  </a:cubicBezTo>
                  <a:cubicBezTo>
                    <a:pt x="3616" y="9706"/>
                    <a:pt x="3582" y="9694"/>
                    <a:pt x="3549" y="9694"/>
                  </a:cubicBezTo>
                  <a:cubicBezTo>
                    <a:pt x="3511" y="9694"/>
                    <a:pt x="3473" y="9708"/>
                    <a:pt x="3441" y="9740"/>
                  </a:cubicBezTo>
                  <a:lnTo>
                    <a:pt x="3191" y="9990"/>
                  </a:lnTo>
                  <a:cubicBezTo>
                    <a:pt x="2441" y="9502"/>
                    <a:pt x="2001" y="8752"/>
                    <a:pt x="1977" y="8752"/>
                  </a:cubicBezTo>
                  <a:cubicBezTo>
                    <a:pt x="1953" y="8716"/>
                    <a:pt x="1917" y="8692"/>
                    <a:pt x="1870" y="8680"/>
                  </a:cubicBezTo>
                  <a:cubicBezTo>
                    <a:pt x="1861" y="8677"/>
                    <a:pt x="1851" y="8676"/>
                    <a:pt x="1841" y="8676"/>
                  </a:cubicBezTo>
                  <a:cubicBezTo>
                    <a:pt x="1812" y="8676"/>
                    <a:pt x="1780" y="8689"/>
                    <a:pt x="1763" y="8716"/>
                  </a:cubicBezTo>
                  <a:lnTo>
                    <a:pt x="1382" y="8966"/>
                  </a:lnTo>
                  <a:cubicBezTo>
                    <a:pt x="822" y="8002"/>
                    <a:pt x="822" y="6656"/>
                    <a:pt x="822" y="6644"/>
                  </a:cubicBezTo>
                  <a:cubicBezTo>
                    <a:pt x="822" y="6597"/>
                    <a:pt x="786" y="6537"/>
                    <a:pt x="762" y="6513"/>
                  </a:cubicBezTo>
                  <a:cubicBezTo>
                    <a:pt x="732" y="6490"/>
                    <a:pt x="701" y="6477"/>
                    <a:pt x="667" y="6477"/>
                  </a:cubicBezTo>
                  <a:cubicBezTo>
                    <a:pt x="648" y="6477"/>
                    <a:pt x="629" y="6481"/>
                    <a:pt x="608" y="6490"/>
                  </a:cubicBezTo>
                  <a:lnTo>
                    <a:pt x="310" y="6597"/>
                  </a:lnTo>
                  <a:cubicBezTo>
                    <a:pt x="346" y="6061"/>
                    <a:pt x="489" y="4704"/>
                    <a:pt x="1132" y="3680"/>
                  </a:cubicBezTo>
                  <a:cubicBezTo>
                    <a:pt x="1167" y="3632"/>
                    <a:pt x="1167" y="3572"/>
                    <a:pt x="1132" y="3513"/>
                  </a:cubicBezTo>
                  <a:cubicBezTo>
                    <a:pt x="1108" y="3465"/>
                    <a:pt x="1060" y="3430"/>
                    <a:pt x="1001" y="3430"/>
                  </a:cubicBezTo>
                  <a:lnTo>
                    <a:pt x="536" y="3430"/>
                  </a:lnTo>
                  <a:cubicBezTo>
                    <a:pt x="643" y="3156"/>
                    <a:pt x="893" y="2632"/>
                    <a:pt x="1382" y="2144"/>
                  </a:cubicBezTo>
                  <a:cubicBezTo>
                    <a:pt x="1489" y="2668"/>
                    <a:pt x="1727" y="3275"/>
                    <a:pt x="2132" y="3739"/>
                  </a:cubicBezTo>
                  <a:cubicBezTo>
                    <a:pt x="1977" y="4096"/>
                    <a:pt x="1846" y="4513"/>
                    <a:pt x="1727" y="5013"/>
                  </a:cubicBezTo>
                  <a:cubicBezTo>
                    <a:pt x="1477" y="6109"/>
                    <a:pt x="1417" y="7144"/>
                    <a:pt x="1524" y="7537"/>
                  </a:cubicBezTo>
                  <a:cubicBezTo>
                    <a:pt x="1596" y="7811"/>
                    <a:pt x="1905" y="8192"/>
                    <a:pt x="2370" y="8525"/>
                  </a:cubicBezTo>
                  <a:cubicBezTo>
                    <a:pt x="2846" y="8883"/>
                    <a:pt x="3429" y="9168"/>
                    <a:pt x="3977" y="9335"/>
                  </a:cubicBezTo>
                  <a:cubicBezTo>
                    <a:pt x="4203" y="9752"/>
                    <a:pt x="4632" y="10038"/>
                    <a:pt x="5120" y="10038"/>
                  </a:cubicBezTo>
                  <a:lnTo>
                    <a:pt x="5692" y="10038"/>
                  </a:lnTo>
                  <a:cubicBezTo>
                    <a:pt x="6180" y="10038"/>
                    <a:pt x="6620" y="9752"/>
                    <a:pt x="6835" y="9335"/>
                  </a:cubicBezTo>
                  <a:cubicBezTo>
                    <a:pt x="7382" y="9168"/>
                    <a:pt x="7966" y="8883"/>
                    <a:pt x="8442" y="8525"/>
                  </a:cubicBezTo>
                  <a:cubicBezTo>
                    <a:pt x="8918" y="8192"/>
                    <a:pt x="9216" y="7811"/>
                    <a:pt x="9287" y="7537"/>
                  </a:cubicBezTo>
                  <a:cubicBezTo>
                    <a:pt x="9383" y="7144"/>
                    <a:pt x="9335" y="6109"/>
                    <a:pt x="9085" y="5013"/>
                  </a:cubicBezTo>
                  <a:cubicBezTo>
                    <a:pt x="8966" y="4513"/>
                    <a:pt x="8823" y="4096"/>
                    <a:pt x="8680" y="3739"/>
                  </a:cubicBezTo>
                  <a:cubicBezTo>
                    <a:pt x="9085" y="3287"/>
                    <a:pt x="9335" y="2668"/>
                    <a:pt x="9418" y="2144"/>
                  </a:cubicBezTo>
                  <a:close/>
                  <a:moveTo>
                    <a:pt x="4406" y="1"/>
                  </a:moveTo>
                  <a:cubicBezTo>
                    <a:pt x="3596" y="1"/>
                    <a:pt x="2989" y="346"/>
                    <a:pt x="2965" y="358"/>
                  </a:cubicBezTo>
                  <a:cubicBezTo>
                    <a:pt x="2917" y="394"/>
                    <a:pt x="2882" y="441"/>
                    <a:pt x="2882" y="477"/>
                  </a:cubicBezTo>
                  <a:cubicBezTo>
                    <a:pt x="2882" y="524"/>
                    <a:pt x="2906" y="584"/>
                    <a:pt x="2929" y="620"/>
                  </a:cubicBezTo>
                  <a:lnTo>
                    <a:pt x="3084" y="763"/>
                  </a:lnTo>
                  <a:cubicBezTo>
                    <a:pt x="2822" y="834"/>
                    <a:pt x="2584" y="941"/>
                    <a:pt x="2370" y="1060"/>
                  </a:cubicBezTo>
                  <a:cubicBezTo>
                    <a:pt x="2334" y="1060"/>
                    <a:pt x="2310" y="1048"/>
                    <a:pt x="2286" y="1048"/>
                  </a:cubicBezTo>
                  <a:cubicBezTo>
                    <a:pt x="2234" y="1038"/>
                    <a:pt x="2181" y="1033"/>
                    <a:pt x="2129" y="1033"/>
                  </a:cubicBezTo>
                  <a:cubicBezTo>
                    <a:pt x="1942" y="1033"/>
                    <a:pt x="1759" y="1099"/>
                    <a:pt x="1620" y="1239"/>
                  </a:cubicBezTo>
                  <a:cubicBezTo>
                    <a:pt x="1477" y="1370"/>
                    <a:pt x="1382" y="1548"/>
                    <a:pt x="1370" y="1751"/>
                  </a:cubicBezTo>
                  <a:cubicBezTo>
                    <a:pt x="429" y="2584"/>
                    <a:pt x="191" y="3501"/>
                    <a:pt x="179" y="3549"/>
                  </a:cubicBezTo>
                  <a:cubicBezTo>
                    <a:pt x="167" y="3596"/>
                    <a:pt x="179" y="3656"/>
                    <a:pt x="203" y="3680"/>
                  </a:cubicBezTo>
                  <a:cubicBezTo>
                    <a:pt x="239" y="3727"/>
                    <a:pt x="286" y="3739"/>
                    <a:pt x="322" y="3739"/>
                  </a:cubicBezTo>
                  <a:lnTo>
                    <a:pt x="727" y="3739"/>
                  </a:lnTo>
                  <a:cubicBezTo>
                    <a:pt x="0" y="5096"/>
                    <a:pt x="0" y="6751"/>
                    <a:pt x="0" y="6811"/>
                  </a:cubicBezTo>
                  <a:cubicBezTo>
                    <a:pt x="0" y="6847"/>
                    <a:pt x="24" y="6906"/>
                    <a:pt x="60" y="6942"/>
                  </a:cubicBezTo>
                  <a:cubicBezTo>
                    <a:pt x="90" y="6957"/>
                    <a:pt x="115" y="6972"/>
                    <a:pt x="145" y="6972"/>
                  </a:cubicBezTo>
                  <a:cubicBezTo>
                    <a:pt x="162" y="6972"/>
                    <a:pt x="181" y="6967"/>
                    <a:pt x="203" y="6954"/>
                  </a:cubicBezTo>
                  <a:lnTo>
                    <a:pt x="524" y="6847"/>
                  </a:lnTo>
                  <a:cubicBezTo>
                    <a:pt x="548" y="7323"/>
                    <a:pt x="667" y="8442"/>
                    <a:pt x="1215" y="9276"/>
                  </a:cubicBezTo>
                  <a:cubicBezTo>
                    <a:pt x="1251" y="9311"/>
                    <a:pt x="1274" y="9335"/>
                    <a:pt x="1322" y="9347"/>
                  </a:cubicBezTo>
                  <a:cubicBezTo>
                    <a:pt x="1336" y="9354"/>
                    <a:pt x="1350" y="9357"/>
                    <a:pt x="1363" y="9357"/>
                  </a:cubicBezTo>
                  <a:cubicBezTo>
                    <a:pt x="1396" y="9357"/>
                    <a:pt x="1424" y="9340"/>
                    <a:pt x="1441" y="9323"/>
                  </a:cubicBezTo>
                  <a:lnTo>
                    <a:pt x="1810" y="9073"/>
                  </a:lnTo>
                  <a:cubicBezTo>
                    <a:pt x="2013" y="9335"/>
                    <a:pt x="2465" y="9942"/>
                    <a:pt x="3144" y="10347"/>
                  </a:cubicBezTo>
                  <a:cubicBezTo>
                    <a:pt x="3169" y="10367"/>
                    <a:pt x="3198" y="10377"/>
                    <a:pt x="3226" y="10377"/>
                  </a:cubicBezTo>
                  <a:cubicBezTo>
                    <a:pt x="3267" y="10377"/>
                    <a:pt x="3306" y="10358"/>
                    <a:pt x="3334" y="10323"/>
                  </a:cubicBezTo>
                  <a:lnTo>
                    <a:pt x="3572" y="10085"/>
                  </a:lnTo>
                  <a:cubicBezTo>
                    <a:pt x="3834" y="10276"/>
                    <a:pt x="4549" y="10740"/>
                    <a:pt x="5406" y="10883"/>
                  </a:cubicBezTo>
                  <a:lnTo>
                    <a:pt x="5465" y="10883"/>
                  </a:lnTo>
                  <a:cubicBezTo>
                    <a:pt x="6299" y="10752"/>
                    <a:pt x="7025" y="10276"/>
                    <a:pt x="7287" y="10085"/>
                  </a:cubicBezTo>
                  <a:lnTo>
                    <a:pt x="7525" y="10323"/>
                  </a:lnTo>
                  <a:cubicBezTo>
                    <a:pt x="7556" y="10347"/>
                    <a:pt x="7607" y="10365"/>
                    <a:pt x="7656" y="10365"/>
                  </a:cubicBezTo>
                  <a:cubicBezTo>
                    <a:pt x="7682" y="10365"/>
                    <a:pt x="7707" y="10360"/>
                    <a:pt x="7728" y="10347"/>
                  </a:cubicBezTo>
                  <a:cubicBezTo>
                    <a:pt x="8394" y="9942"/>
                    <a:pt x="8859" y="9335"/>
                    <a:pt x="9049" y="9073"/>
                  </a:cubicBezTo>
                  <a:lnTo>
                    <a:pt x="9418" y="9323"/>
                  </a:lnTo>
                  <a:cubicBezTo>
                    <a:pt x="9454" y="9347"/>
                    <a:pt x="9490" y="9347"/>
                    <a:pt x="9537" y="9347"/>
                  </a:cubicBezTo>
                  <a:cubicBezTo>
                    <a:pt x="9585" y="9335"/>
                    <a:pt x="9609" y="9323"/>
                    <a:pt x="9645" y="9276"/>
                  </a:cubicBezTo>
                  <a:cubicBezTo>
                    <a:pt x="10192" y="8442"/>
                    <a:pt x="10311" y="7323"/>
                    <a:pt x="10347" y="6847"/>
                  </a:cubicBezTo>
                  <a:lnTo>
                    <a:pt x="10657" y="6954"/>
                  </a:lnTo>
                  <a:cubicBezTo>
                    <a:pt x="10676" y="6959"/>
                    <a:pt x="10698" y="6962"/>
                    <a:pt x="10719" y="6962"/>
                  </a:cubicBezTo>
                  <a:cubicBezTo>
                    <a:pt x="10749" y="6962"/>
                    <a:pt x="10778" y="6956"/>
                    <a:pt x="10799" y="6942"/>
                  </a:cubicBezTo>
                  <a:cubicBezTo>
                    <a:pt x="10847" y="6906"/>
                    <a:pt x="10859" y="6871"/>
                    <a:pt x="10859" y="6811"/>
                  </a:cubicBezTo>
                  <a:cubicBezTo>
                    <a:pt x="10835" y="6728"/>
                    <a:pt x="10835" y="5096"/>
                    <a:pt x="10109" y="3739"/>
                  </a:cubicBezTo>
                  <a:lnTo>
                    <a:pt x="10514" y="3739"/>
                  </a:lnTo>
                  <a:cubicBezTo>
                    <a:pt x="10549" y="3739"/>
                    <a:pt x="10597" y="3715"/>
                    <a:pt x="10633" y="3680"/>
                  </a:cubicBezTo>
                  <a:cubicBezTo>
                    <a:pt x="10657" y="3632"/>
                    <a:pt x="10668" y="3596"/>
                    <a:pt x="10657" y="3549"/>
                  </a:cubicBezTo>
                  <a:cubicBezTo>
                    <a:pt x="10645" y="3501"/>
                    <a:pt x="10407" y="2584"/>
                    <a:pt x="9466" y="1751"/>
                  </a:cubicBezTo>
                  <a:cubicBezTo>
                    <a:pt x="9454" y="1548"/>
                    <a:pt x="9359" y="1370"/>
                    <a:pt x="9216" y="1239"/>
                  </a:cubicBezTo>
                  <a:cubicBezTo>
                    <a:pt x="9074" y="1106"/>
                    <a:pt x="8886" y="1034"/>
                    <a:pt x="8696" y="1034"/>
                  </a:cubicBezTo>
                  <a:cubicBezTo>
                    <a:pt x="8647" y="1034"/>
                    <a:pt x="8598" y="1039"/>
                    <a:pt x="8549" y="1048"/>
                  </a:cubicBezTo>
                  <a:cubicBezTo>
                    <a:pt x="8525" y="1048"/>
                    <a:pt x="8502" y="1060"/>
                    <a:pt x="8466" y="1060"/>
                  </a:cubicBezTo>
                  <a:cubicBezTo>
                    <a:pt x="8251" y="941"/>
                    <a:pt x="7990" y="858"/>
                    <a:pt x="7751" y="763"/>
                  </a:cubicBezTo>
                  <a:lnTo>
                    <a:pt x="7906" y="620"/>
                  </a:lnTo>
                  <a:cubicBezTo>
                    <a:pt x="7930" y="584"/>
                    <a:pt x="7954" y="524"/>
                    <a:pt x="7954" y="477"/>
                  </a:cubicBezTo>
                  <a:cubicBezTo>
                    <a:pt x="7954" y="441"/>
                    <a:pt x="7918" y="394"/>
                    <a:pt x="7870" y="358"/>
                  </a:cubicBezTo>
                  <a:cubicBezTo>
                    <a:pt x="7847" y="346"/>
                    <a:pt x="7239" y="1"/>
                    <a:pt x="6430" y="1"/>
                  </a:cubicBezTo>
                  <a:cubicBezTo>
                    <a:pt x="6001" y="1"/>
                    <a:pt x="5680" y="143"/>
                    <a:pt x="5501" y="239"/>
                  </a:cubicBezTo>
                  <a:cubicBezTo>
                    <a:pt x="5471" y="257"/>
                    <a:pt x="5442" y="266"/>
                    <a:pt x="5412" y="266"/>
                  </a:cubicBezTo>
                  <a:cubicBezTo>
                    <a:pt x="5382" y="266"/>
                    <a:pt x="5352" y="257"/>
                    <a:pt x="5323" y="239"/>
                  </a:cubicBezTo>
                  <a:cubicBezTo>
                    <a:pt x="5144" y="143"/>
                    <a:pt x="4834" y="1"/>
                    <a:pt x="44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0" name="Google Shape;11950;p86"/>
            <p:cNvSpPr/>
            <p:nvPr/>
          </p:nvSpPr>
          <p:spPr>
            <a:xfrm>
              <a:off x="2667053" y="1609618"/>
              <a:ext cx="10688" cy="37760"/>
            </a:xfrm>
            <a:custGeom>
              <a:avLst/>
              <a:gdLst/>
              <a:ahLst/>
              <a:cxnLst/>
              <a:rect l="l" t="t" r="r" b="b"/>
              <a:pathLst>
                <a:path w="334" h="1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13"/>
                  </a:lnTo>
                  <a:cubicBezTo>
                    <a:pt x="0" y="1096"/>
                    <a:pt x="72" y="1179"/>
                    <a:pt x="167" y="1179"/>
                  </a:cubicBezTo>
                  <a:cubicBezTo>
                    <a:pt x="250" y="1179"/>
                    <a:pt x="334" y="1096"/>
                    <a:pt x="334" y="1013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1" name="Google Shape;11951;p86"/>
          <p:cNvGrpSpPr/>
          <p:nvPr/>
        </p:nvGrpSpPr>
        <p:grpSpPr>
          <a:xfrm>
            <a:off x="1956845" y="1576698"/>
            <a:ext cx="331520" cy="348032"/>
            <a:chOff x="1956845" y="1500498"/>
            <a:chExt cx="331520" cy="348032"/>
          </a:xfrm>
        </p:grpSpPr>
        <p:sp>
          <p:nvSpPr>
            <p:cNvPr id="11952" name="Google Shape;11952;p86"/>
            <p:cNvSpPr/>
            <p:nvPr/>
          </p:nvSpPr>
          <p:spPr>
            <a:xfrm>
              <a:off x="2078413" y="1736882"/>
              <a:ext cx="88800" cy="44608"/>
            </a:xfrm>
            <a:custGeom>
              <a:avLst/>
              <a:gdLst/>
              <a:ahLst/>
              <a:cxnLst/>
              <a:rect l="l" t="t" r="r" b="b"/>
              <a:pathLst>
                <a:path w="2775" h="1394" extrusionOk="0">
                  <a:moveTo>
                    <a:pt x="2322" y="310"/>
                  </a:moveTo>
                  <a:cubicBezTo>
                    <a:pt x="2381" y="310"/>
                    <a:pt x="2417" y="357"/>
                    <a:pt x="2429" y="381"/>
                  </a:cubicBezTo>
                  <a:cubicBezTo>
                    <a:pt x="2429" y="405"/>
                    <a:pt x="2429" y="477"/>
                    <a:pt x="2381" y="500"/>
                  </a:cubicBezTo>
                  <a:lnTo>
                    <a:pt x="1953" y="858"/>
                  </a:lnTo>
                  <a:cubicBezTo>
                    <a:pt x="1786" y="994"/>
                    <a:pt x="1584" y="1063"/>
                    <a:pt x="1384" y="1063"/>
                  </a:cubicBezTo>
                  <a:cubicBezTo>
                    <a:pt x="1185" y="1063"/>
                    <a:pt x="988" y="994"/>
                    <a:pt x="833" y="858"/>
                  </a:cubicBezTo>
                  <a:lnTo>
                    <a:pt x="405" y="500"/>
                  </a:lnTo>
                  <a:cubicBezTo>
                    <a:pt x="345" y="453"/>
                    <a:pt x="357" y="393"/>
                    <a:pt x="369" y="381"/>
                  </a:cubicBezTo>
                  <a:cubicBezTo>
                    <a:pt x="393" y="369"/>
                    <a:pt x="405" y="310"/>
                    <a:pt x="476" y="310"/>
                  </a:cubicBezTo>
                  <a:close/>
                  <a:moveTo>
                    <a:pt x="464" y="0"/>
                  </a:moveTo>
                  <a:cubicBezTo>
                    <a:pt x="286" y="0"/>
                    <a:pt x="119" y="96"/>
                    <a:pt x="60" y="274"/>
                  </a:cubicBezTo>
                  <a:cubicBezTo>
                    <a:pt x="0" y="441"/>
                    <a:pt x="48" y="631"/>
                    <a:pt x="191" y="750"/>
                  </a:cubicBezTo>
                  <a:lnTo>
                    <a:pt x="631" y="1108"/>
                  </a:lnTo>
                  <a:cubicBezTo>
                    <a:pt x="845" y="1286"/>
                    <a:pt x="1119" y="1393"/>
                    <a:pt x="1381" y="1393"/>
                  </a:cubicBezTo>
                  <a:cubicBezTo>
                    <a:pt x="1655" y="1393"/>
                    <a:pt x="1941" y="1298"/>
                    <a:pt x="2143" y="1108"/>
                  </a:cubicBezTo>
                  <a:lnTo>
                    <a:pt x="2572" y="750"/>
                  </a:lnTo>
                  <a:cubicBezTo>
                    <a:pt x="2727" y="631"/>
                    <a:pt x="2774" y="453"/>
                    <a:pt x="2715" y="274"/>
                  </a:cubicBezTo>
                  <a:cubicBezTo>
                    <a:pt x="2655" y="107"/>
                    <a:pt x="2488" y="0"/>
                    <a:pt x="2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3" name="Google Shape;11953;p86"/>
            <p:cNvSpPr/>
            <p:nvPr/>
          </p:nvSpPr>
          <p:spPr>
            <a:xfrm>
              <a:off x="1956845" y="1500498"/>
              <a:ext cx="331520" cy="348032"/>
            </a:xfrm>
            <a:custGeom>
              <a:avLst/>
              <a:gdLst/>
              <a:ahLst/>
              <a:cxnLst/>
              <a:rect l="l" t="t" r="r" b="b"/>
              <a:pathLst>
                <a:path w="10360" h="10876" extrusionOk="0">
                  <a:moveTo>
                    <a:pt x="1205" y="326"/>
                  </a:moveTo>
                  <a:cubicBezTo>
                    <a:pt x="1252" y="326"/>
                    <a:pt x="1300" y="330"/>
                    <a:pt x="1346" y="339"/>
                  </a:cubicBezTo>
                  <a:cubicBezTo>
                    <a:pt x="1942" y="494"/>
                    <a:pt x="2525" y="791"/>
                    <a:pt x="3061" y="1232"/>
                  </a:cubicBezTo>
                  <a:cubicBezTo>
                    <a:pt x="2894" y="1315"/>
                    <a:pt x="2727" y="1387"/>
                    <a:pt x="2585" y="1458"/>
                  </a:cubicBezTo>
                  <a:cubicBezTo>
                    <a:pt x="2108" y="922"/>
                    <a:pt x="1489" y="565"/>
                    <a:pt x="1108" y="470"/>
                  </a:cubicBezTo>
                  <a:cubicBezTo>
                    <a:pt x="989" y="458"/>
                    <a:pt x="882" y="458"/>
                    <a:pt x="811" y="458"/>
                  </a:cubicBezTo>
                  <a:cubicBezTo>
                    <a:pt x="918" y="368"/>
                    <a:pt x="1060" y="326"/>
                    <a:pt x="1205" y="326"/>
                  </a:cubicBezTo>
                  <a:close/>
                  <a:moveTo>
                    <a:pt x="9179" y="326"/>
                  </a:moveTo>
                  <a:cubicBezTo>
                    <a:pt x="9324" y="326"/>
                    <a:pt x="9466" y="368"/>
                    <a:pt x="9574" y="458"/>
                  </a:cubicBezTo>
                  <a:lnTo>
                    <a:pt x="9585" y="482"/>
                  </a:lnTo>
                  <a:cubicBezTo>
                    <a:pt x="9548" y="471"/>
                    <a:pt x="9506" y="465"/>
                    <a:pt x="9459" y="465"/>
                  </a:cubicBezTo>
                  <a:cubicBezTo>
                    <a:pt x="9401" y="465"/>
                    <a:pt x="9336" y="474"/>
                    <a:pt x="9264" y="494"/>
                  </a:cubicBezTo>
                  <a:cubicBezTo>
                    <a:pt x="9085" y="541"/>
                    <a:pt x="8847" y="636"/>
                    <a:pt x="8609" y="779"/>
                  </a:cubicBezTo>
                  <a:cubicBezTo>
                    <a:pt x="8538" y="815"/>
                    <a:pt x="8502" y="922"/>
                    <a:pt x="8562" y="994"/>
                  </a:cubicBezTo>
                  <a:cubicBezTo>
                    <a:pt x="8591" y="1046"/>
                    <a:pt x="8644" y="1074"/>
                    <a:pt x="8697" y="1074"/>
                  </a:cubicBezTo>
                  <a:cubicBezTo>
                    <a:pt x="8729" y="1074"/>
                    <a:pt x="8761" y="1064"/>
                    <a:pt x="8788" y="1041"/>
                  </a:cubicBezTo>
                  <a:cubicBezTo>
                    <a:pt x="8990" y="922"/>
                    <a:pt x="9193" y="815"/>
                    <a:pt x="9335" y="791"/>
                  </a:cubicBezTo>
                  <a:cubicBezTo>
                    <a:pt x="9389" y="780"/>
                    <a:pt x="9439" y="774"/>
                    <a:pt x="9484" y="774"/>
                  </a:cubicBezTo>
                  <a:cubicBezTo>
                    <a:pt x="9580" y="774"/>
                    <a:pt x="9656" y="798"/>
                    <a:pt x="9705" y="839"/>
                  </a:cubicBezTo>
                  <a:cubicBezTo>
                    <a:pt x="9788" y="898"/>
                    <a:pt x="9800" y="994"/>
                    <a:pt x="9800" y="1053"/>
                  </a:cubicBezTo>
                  <a:cubicBezTo>
                    <a:pt x="9764" y="1577"/>
                    <a:pt x="9633" y="2244"/>
                    <a:pt x="9228" y="2756"/>
                  </a:cubicBezTo>
                  <a:cubicBezTo>
                    <a:pt x="9133" y="2601"/>
                    <a:pt x="9014" y="2446"/>
                    <a:pt x="8871" y="2303"/>
                  </a:cubicBezTo>
                  <a:cubicBezTo>
                    <a:pt x="8633" y="2041"/>
                    <a:pt x="8371" y="1815"/>
                    <a:pt x="8085" y="1625"/>
                  </a:cubicBezTo>
                  <a:cubicBezTo>
                    <a:pt x="8133" y="1565"/>
                    <a:pt x="8192" y="1518"/>
                    <a:pt x="8252" y="1458"/>
                  </a:cubicBezTo>
                  <a:cubicBezTo>
                    <a:pt x="8312" y="1398"/>
                    <a:pt x="8312" y="1291"/>
                    <a:pt x="8252" y="1232"/>
                  </a:cubicBezTo>
                  <a:cubicBezTo>
                    <a:pt x="8222" y="1202"/>
                    <a:pt x="8181" y="1187"/>
                    <a:pt x="8139" y="1187"/>
                  </a:cubicBezTo>
                  <a:cubicBezTo>
                    <a:pt x="8097" y="1187"/>
                    <a:pt x="8056" y="1202"/>
                    <a:pt x="8026" y="1232"/>
                  </a:cubicBezTo>
                  <a:lnTo>
                    <a:pt x="7800" y="1458"/>
                  </a:lnTo>
                  <a:cubicBezTo>
                    <a:pt x="7657" y="1375"/>
                    <a:pt x="7490" y="1291"/>
                    <a:pt x="7323" y="1232"/>
                  </a:cubicBezTo>
                  <a:cubicBezTo>
                    <a:pt x="7859" y="791"/>
                    <a:pt x="8442" y="494"/>
                    <a:pt x="9038" y="339"/>
                  </a:cubicBezTo>
                  <a:cubicBezTo>
                    <a:pt x="9084" y="330"/>
                    <a:pt x="9132" y="326"/>
                    <a:pt x="9179" y="326"/>
                  </a:cubicBezTo>
                  <a:close/>
                  <a:moveTo>
                    <a:pt x="902" y="792"/>
                  </a:moveTo>
                  <a:cubicBezTo>
                    <a:pt x="947" y="792"/>
                    <a:pt x="996" y="796"/>
                    <a:pt x="1049" y="803"/>
                  </a:cubicBezTo>
                  <a:cubicBezTo>
                    <a:pt x="1489" y="886"/>
                    <a:pt x="2013" y="1327"/>
                    <a:pt x="2299" y="1637"/>
                  </a:cubicBezTo>
                  <a:cubicBezTo>
                    <a:pt x="2013" y="1827"/>
                    <a:pt x="1751" y="2053"/>
                    <a:pt x="1513" y="2327"/>
                  </a:cubicBezTo>
                  <a:cubicBezTo>
                    <a:pt x="1370" y="2470"/>
                    <a:pt x="1251" y="2625"/>
                    <a:pt x="1156" y="2768"/>
                  </a:cubicBezTo>
                  <a:cubicBezTo>
                    <a:pt x="763" y="2244"/>
                    <a:pt x="632" y="1589"/>
                    <a:pt x="584" y="1077"/>
                  </a:cubicBezTo>
                  <a:cubicBezTo>
                    <a:pt x="584" y="994"/>
                    <a:pt x="596" y="910"/>
                    <a:pt x="680" y="851"/>
                  </a:cubicBezTo>
                  <a:cubicBezTo>
                    <a:pt x="728" y="810"/>
                    <a:pt x="805" y="792"/>
                    <a:pt x="902" y="792"/>
                  </a:cubicBezTo>
                  <a:close/>
                  <a:moveTo>
                    <a:pt x="5192" y="1160"/>
                  </a:moveTo>
                  <a:cubicBezTo>
                    <a:pt x="6668" y="1160"/>
                    <a:pt x="7811" y="1625"/>
                    <a:pt x="8633" y="2518"/>
                  </a:cubicBezTo>
                  <a:cubicBezTo>
                    <a:pt x="9478" y="3470"/>
                    <a:pt x="9812" y="4744"/>
                    <a:pt x="9931" y="5661"/>
                  </a:cubicBezTo>
                  <a:cubicBezTo>
                    <a:pt x="10002" y="6375"/>
                    <a:pt x="9990" y="6947"/>
                    <a:pt x="9978" y="7244"/>
                  </a:cubicBezTo>
                  <a:lnTo>
                    <a:pt x="9526" y="7078"/>
                  </a:lnTo>
                  <a:cubicBezTo>
                    <a:pt x="9513" y="7073"/>
                    <a:pt x="9497" y="7071"/>
                    <a:pt x="9479" y="7071"/>
                  </a:cubicBezTo>
                  <a:cubicBezTo>
                    <a:pt x="9448" y="7071"/>
                    <a:pt x="9413" y="7079"/>
                    <a:pt x="9383" y="7102"/>
                  </a:cubicBezTo>
                  <a:cubicBezTo>
                    <a:pt x="9335" y="7125"/>
                    <a:pt x="9312" y="7173"/>
                    <a:pt x="9312" y="7233"/>
                  </a:cubicBezTo>
                  <a:cubicBezTo>
                    <a:pt x="9312" y="7244"/>
                    <a:pt x="9276" y="8256"/>
                    <a:pt x="8871" y="9376"/>
                  </a:cubicBezTo>
                  <a:lnTo>
                    <a:pt x="8562" y="9007"/>
                  </a:lnTo>
                  <a:cubicBezTo>
                    <a:pt x="8538" y="8959"/>
                    <a:pt x="8478" y="8947"/>
                    <a:pt x="8431" y="8947"/>
                  </a:cubicBezTo>
                  <a:cubicBezTo>
                    <a:pt x="8371" y="8947"/>
                    <a:pt x="8323" y="8971"/>
                    <a:pt x="8312" y="9030"/>
                  </a:cubicBezTo>
                  <a:cubicBezTo>
                    <a:pt x="8061" y="9507"/>
                    <a:pt x="7645" y="9923"/>
                    <a:pt x="7430" y="10138"/>
                  </a:cubicBezTo>
                  <a:lnTo>
                    <a:pt x="7049" y="9614"/>
                  </a:lnTo>
                  <a:cubicBezTo>
                    <a:pt x="7466" y="9340"/>
                    <a:pt x="7740" y="8864"/>
                    <a:pt x="7740" y="8328"/>
                  </a:cubicBezTo>
                  <a:cubicBezTo>
                    <a:pt x="7740" y="8245"/>
                    <a:pt x="7669" y="8173"/>
                    <a:pt x="7585" y="8173"/>
                  </a:cubicBezTo>
                  <a:cubicBezTo>
                    <a:pt x="7490" y="8173"/>
                    <a:pt x="7419" y="8245"/>
                    <a:pt x="7419" y="8328"/>
                  </a:cubicBezTo>
                  <a:cubicBezTo>
                    <a:pt x="7419" y="9007"/>
                    <a:pt x="6883" y="9542"/>
                    <a:pt x="6228" y="9542"/>
                  </a:cubicBezTo>
                  <a:cubicBezTo>
                    <a:pt x="5954" y="9542"/>
                    <a:pt x="5704" y="9447"/>
                    <a:pt x="5478" y="9280"/>
                  </a:cubicBezTo>
                  <a:cubicBezTo>
                    <a:pt x="5389" y="9215"/>
                    <a:pt x="5284" y="9182"/>
                    <a:pt x="5183" y="9182"/>
                  </a:cubicBezTo>
                  <a:cubicBezTo>
                    <a:pt x="5082" y="9182"/>
                    <a:pt x="4984" y="9215"/>
                    <a:pt x="4906" y="9280"/>
                  </a:cubicBezTo>
                  <a:cubicBezTo>
                    <a:pt x="4692" y="9447"/>
                    <a:pt x="4442" y="9542"/>
                    <a:pt x="4156" y="9542"/>
                  </a:cubicBezTo>
                  <a:cubicBezTo>
                    <a:pt x="3501" y="9542"/>
                    <a:pt x="2966" y="9007"/>
                    <a:pt x="2966" y="8328"/>
                  </a:cubicBezTo>
                  <a:cubicBezTo>
                    <a:pt x="2966" y="8245"/>
                    <a:pt x="2894" y="8173"/>
                    <a:pt x="2799" y="8173"/>
                  </a:cubicBezTo>
                  <a:cubicBezTo>
                    <a:pt x="2716" y="8173"/>
                    <a:pt x="2632" y="8245"/>
                    <a:pt x="2632" y="8328"/>
                  </a:cubicBezTo>
                  <a:cubicBezTo>
                    <a:pt x="2632" y="8864"/>
                    <a:pt x="2918" y="9340"/>
                    <a:pt x="3335" y="9614"/>
                  </a:cubicBezTo>
                  <a:lnTo>
                    <a:pt x="2954" y="10138"/>
                  </a:lnTo>
                  <a:cubicBezTo>
                    <a:pt x="2739" y="9935"/>
                    <a:pt x="2323" y="9507"/>
                    <a:pt x="2073" y="9030"/>
                  </a:cubicBezTo>
                  <a:cubicBezTo>
                    <a:pt x="2037" y="8983"/>
                    <a:pt x="2001" y="8959"/>
                    <a:pt x="1954" y="8947"/>
                  </a:cubicBezTo>
                  <a:cubicBezTo>
                    <a:pt x="1894" y="8947"/>
                    <a:pt x="1846" y="8959"/>
                    <a:pt x="1823" y="9007"/>
                  </a:cubicBezTo>
                  <a:lnTo>
                    <a:pt x="1501" y="9376"/>
                  </a:lnTo>
                  <a:cubicBezTo>
                    <a:pt x="1108" y="8256"/>
                    <a:pt x="1073" y="7233"/>
                    <a:pt x="1073" y="7233"/>
                  </a:cubicBezTo>
                  <a:cubicBezTo>
                    <a:pt x="1073" y="7185"/>
                    <a:pt x="1049" y="7125"/>
                    <a:pt x="1001" y="7102"/>
                  </a:cubicBezTo>
                  <a:cubicBezTo>
                    <a:pt x="971" y="7079"/>
                    <a:pt x="941" y="7071"/>
                    <a:pt x="907" y="7071"/>
                  </a:cubicBezTo>
                  <a:cubicBezTo>
                    <a:pt x="888" y="7071"/>
                    <a:pt x="868" y="7073"/>
                    <a:pt x="846" y="7078"/>
                  </a:cubicBezTo>
                  <a:lnTo>
                    <a:pt x="406" y="7244"/>
                  </a:lnTo>
                  <a:cubicBezTo>
                    <a:pt x="394" y="6947"/>
                    <a:pt x="370" y="6375"/>
                    <a:pt x="465" y="5673"/>
                  </a:cubicBezTo>
                  <a:cubicBezTo>
                    <a:pt x="584" y="4756"/>
                    <a:pt x="894" y="3470"/>
                    <a:pt x="1763" y="2518"/>
                  </a:cubicBezTo>
                  <a:cubicBezTo>
                    <a:pt x="2561" y="1625"/>
                    <a:pt x="3728" y="1160"/>
                    <a:pt x="5192" y="1160"/>
                  </a:cubicBezTo>
                  <a:close/>
                  <a:moveTo>
                    <a:pt x="5192" y="9492"/>
                  </a:moveTo>
                  <a:cubicBezTo>
                    <a:pt x="5225" y="9492"/>
                    <a:pt x="5258" y="9501"/>
                    <a:pt x="5287" y="9518"/>
                  </a:cubicBezTo>
                  <a:cubicBezTo>
                    <a:pt x="5561" y="9745"/>
                    <a:pt x="5883" y="9852"/>
                    <a:pt x="6228" y="9852"/>
                  </a:cubicBezTo>
                  <a:cubicBezTo>
                    <a:pt x="6371" y="9852"/>
                    <a:pt x="6526" y="9840"/>
                    <a:pt x="6657" y="9792"/>
                  </a:cubicBezTo>
                  <a:lnTo>
                    <a:pt x="6657" y="9792"/>
                  </a:lnTo>
                  <a:cubicBezTo>
                    <a:pt x="6466" y="10245"/>
                    <a:pt x="6037" y="10554"/>
                    <a:pt x="5525" y="10554"/>
                  </a:cubicBezTo>
                  <a:lnTo>
                    <a:pt x="4847" y="10554"/>
                  </a:lnTo>
                  <a:cubicBezTo>
                    <a:pt x="4335" y="10554"/>
                    <a:pt x="3906" y="10233"/>
                    <a:pt x="3728" y="9792"/>
                  </a:cubicBezTo>
                  <a:lnTo>
                    <a:pt x="3728" y="9792"/>
                  </a:lnTo>
                  <a:cubicBezTo>
                    <a:pt x="3859" y="9840"/>
                    <a:pt x="4013" y="9852"/>
                    <a:pt x="4156" y="9852"/>
                  </a:cubicBezTo>
                  <a:cubicBezTo>
                    <a:pt x="4502" y="9852"/>
                    <a:pt x="4823" y="9733"/>
                    <a:pt x="5097" y="9518"/>
                  </a:cubicBezTo>
                  <a:cubicBezTo>
                    <a:pt x="5127" y="9501"/>
                    <a:pt x="5159" y="9492"/>
                    <a:pt x="5192" y="9492"/>
                  </a:cubicBezTo>
                  <a:close/>
                  <a:moveTo>
                    <a:pt x="9185" y="0"/>
                  </a:moveTo>
                  <a:cubicBezTo>
                    <a:pt x="9105" y="0"/>
                    <a:pt x="9024" y="10"/>
                    <a:pt x="8943" y="29"/>
                  </a:cubicBezTo>
                  <a:cubicBezTo>
                    <a:pt x="8252" y="208"/>
                    <a:pt x="7597" y="565"/>
                    <a:pt x="6966" y="1101"/>
                  </a:cubicBezTo>
                  <a:cubicBezTo>
                    <a:pt x="6430" y="934"/>
                    <a:pt x="5835" y="851"/>
                    <a:pt x="5180" y="851"/>
                  </a:cubicBezTo>
                  <a:cubicBezTo>
                    <a:pt x="4525" y="851"/>
                    <a:pt x="3930" y="934"/>
                    <a:pt x="3394" y="1101"/>
                  </a:cubicBezTo>
                  <a:cubicBezTo>
                    <a:pt x="2775" y="565"/>
                    <a:pt x="2096" y="196"/>
                    <a:pt x="1418" y="29"/>
                  </a:cubicBezTo>
                  <a:cubicBezTo>
                    <a:pt x="1344" y="11"/>
                    <a:pt x="1269" y="2"/>
                    <a:pt x="1195" y="2"/>
                  </a:cubicBezTo>
                  <a:cubicBezTo>
                    <a:pt x="982" y="2"/>
                    <a:pt x="773" y="75"/>
                    <a:pt x="596" y="208"/>
                  </a:cubicBezTo>
                  <a:cubicBezTo>
                    <a:pt x="370" y="386"/>
                    <a:pt x="239" y="672"/>
                    <a:pt x="251" y="946"/>
                  </a:cubicBezTo>
                  <a:cubicBezTo>
                    <a:pt x="287" y="1565"/>
                    <a:pt x="418" y="2410"/>
                    <a:pt x="965" y="3030"/>
                  </a:cubicBezTo>
                  <a:cubicBezTo>
                    <a:pt x="453" y="3911"/>
                    <a:pt x="227" y="4899"/>
                    <a:pt x="132" y="5637"/>
                  </a:cubicBezTo>
                  <a:cubicBezTo>
                    <a:pt x="1" y="6661"/>
                    <a:pt x="96" y="7459"/>
                    <a:pt x="96" y="7483"/>
                  </a:cubicBezTo>
                  <a:cubicBezTo>
                    <a:pt x="96" y="7530"/>
                    <a:pt x="120" y="7578"/>
                    <a:pt x="168" y="7602"/>
                  </a:cubicBezTo>
                  <a:cubicBezTo>
                    <a:pt x="198" y="7624"/>
                    <a:pt x="223" y="7633"/>
                    <a:pt x="250" y="7633"/>
                  </a:cubicBezTo>
                  <a:cubicBezTo>
                    <a:pt x="265" y="7633"/>
                    <a:pt x="281" y="7630"/>
                    <a:pt x="299" y="7625"/>
                  </a:cubicBezTo>
                  <a:lnTo>
                    <a:pt x="751" y="7459"/>
                  </a:lnTo>
                  <a:cubicBezTo>
                    <a:pt x="775" y="7852"/>
                    <a:pt x="894" y="8780"/>
                    <a:pt x="1299" y="9745"/>
                  </a:cubicBezTo>
                  <a:cubicBezTo>
                    <a:pt x="1311" y="9792"/>
                    <a:pt x="1370" y="9840"/>
                    <a:pt x="1418" y="9852"/>
                  </a:cubicBezTo>
                  <a:cubicBezTo>
                    <a:pt x="1428" y="9854"/>
                    <a:pt x="1438" y="9855"/>
                    <a:pt x="1447" y="9855"/>
                  </a:cubicBezTo>
                  <a:cubicBezTo>
                    <a:pt x="1493" y="9855"/>
                    <a:pt x="1531" y="9832"/>
                    <a:pt x="1561" y="9792"/>
                  </a:cubicBezTo>
                  <a:lnTo>
                    <a:pt x="1906" y="9388"/>
                  </a:lnTo>
                  <a:cubicBezTo>
                    <a:pt x="2299" y="10007"/>
                    <a:pt x="2847" y="10471"/>
                    <a:pt x="2870" y="10495"/>
                  </a:cubicBezTo>
                  <a:cubicBezTo>
                    <a:pt x="2896" y="10512"/>
                    <a:pt x="2929" y="10523"/>
                    <a:pt x="2959" y="10523"/>
                  </a:cubicBezTo>
                  <a:cubicBezTo>
                    <a:pt x="2969" y="10523"/>
                    <a:pt x="2980" y="10522"/>
                    <a:pt x="2989" y="10519"/>
                  </a:cubicBezTo>
                  <a:cubicBezTo>
                    <a:pt x="3037" y="10519"/>
                    <a:pt x="3085" y="10495"/>
                    <a:pt x="3097" y="10459"/>
                  </a:cubicBezTo>
                  <a:lnTo>
                    <a:pt x="3454" y="9983"/>
                  </a:lnTo>
                  <a:cubicBezTo>
                    <a:pt x="3549" y="10173"/>
                    <a:pt x="3680" y="10352"/>
                    <a:pt x="3847" y="10507"/>
                  </a:cubicBezTo>
                  <a:cubicBezTo>
                    <a:pt x="4109" y="10745"/>
                    <a:pt x="4466" y="10876"/>
                    <a:pt x="4823" y="10876"/>
                  </a:cubicBezTo>
                  <a:lnTo>
                    <a:pt x="5514" y="10876"/>
                  </a:lnTo>
                  <a:cubicBezTo>
                    <a:pt x="6121" y="10876"/>
                    <a:pt x="6657" y="10519"/>
                    <a:pt x="6895" y="9983"/>
                  </a:cubicBezTo>
                  <a:lnTo>
                    <a:pt x="7252" y="10459"/>
                  </a:lnTo>
                  <a:cubicBezTo>
                    <a:pt x="7276" y="10495"/>
                    <a:pt x="7311" y="10519"/>
                    <a:pt x="7359" y="10519"/>
                  </a:cubicBezTo>
                  <a:lnTo>
                    <a:pt x="7371" y="10519"/>
                  </a:lnTo>
                  <a:cubicBezTo>
                    <a:pt x="7419" y="10519"/>
                    <a:pt x="7442" y="10507"/>
                    <a:pt x="7478" y="10471"/>
                  </a:cubicBezTo>
                  <a:cubicBezTo>
                    <a:pt x="7502" y="10459"/>
                    <a:pt x="8050" y="9983"/>
                    <a:pt x="8442" y="9376"/>
                  </a:cubicBezTo>
                  <a:lnTo>
                    <a:pt x="8788" y="9780"/>
                  </a:lnTo>
                  <a:cubicBezTo>
                    <a:pt x="8812" y="9816"/>
                    <a:pt x="8871" y="9840"/>
                    <a:pt x="8931" y="9840"/>
                  </a:cubicBezTo>
                  <a:cubicBezTo>
                    <a:pt x="8990" y="9816"/>
                    <a:pt x="9038" y="9792"/>
                    <a:pt x="9050" y="9733"/>
                  </a:cubicBezTo>
                  <a:cubicBezTo>
                    <a:pt x="9443" y="8780"/>
                    <a:pt x="9562" y="7852"/>
                    <a:pt x="9597" y="7435"/>
                  </a:cubicBezTo>
                  <a:lnTo>
                    <a:pt x="10050" y="7602"/>
                  </a:lnTo>
                  <a:cubicBezTo>
                    <a:pt x="10071" y="7612"/>
                    <a:pt x="10095" y="7618"/>
                    <a:pt x="10117" y="7618"/>
                  </a:cubicBezTo>
                  <a:cubicBezTo>
                    <a:pt x="10144" y="7618"/>
                    <a:pt x="10168" y="7609"/>
                    <a:pt x="10181" y="7590"/>
                  </a:cubicBezTo>
                  <a:cubicBezTo>
                    <a:pt x="10228" y="7554"/>
                    <a:pt x="10252" y="7518"/>
                    <a:pt x="10252" y="7471"/>
                  </a:cubicBezTo>
                  <a:cubicBezTo>
                    <a:pt x="10276" y="7459"/>
                    <a:pt x="10359" y="6673"/>
                    <a:pt x="10228" y="5637"/>
                  </a:cubicBezTo>
                  <a:cubicBezTo>
                    <a:pt x="10133" y="4899"/>
                    <a:pt x="9919" y="3911"/>
                    <a:pt x="9395" y="3030"/>
                  </a:cubicBezTo>
                  <a:cubicBezTo>
                    <a:pt x="9943" y="2410"/>
                    <a:pt x="10097" y="1565"/>
                    <a:pt x="10109" y="946"/>
                  </a:cubicBezTo>
                  <a:cubicBezTo>
                    <a:pt x="10121" y="648"/>
                    <a:pt x="9990" y="386"/>
                    <a:pt x="9764" y="208"/>
                  </a:cubicBezTo>
                  <a:cubicBezTo>
                    <a:pt x="9600" y="69"/>
                    <a:pt x="9397" y="0"/>
                    <a:pt x="9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4" name="Google Shape;11954;p86"/>
            <p:cNvSpPr/>
            <p:nvPr/>
          </p:nvSpPr>
          <p:spPr>
            <a:xfrm>
              <a:off x="2030765" y="1652690"/>
              <a:ext cx="48800" cy="59840"/>
            </a:xfrm>
            <a:custGeom>
              <a:avLst/>
              <a:gdLst/>
              <a:ahLst/>
              <a:cxnLst/>
              <a:rect l="l" t="t" r="r" b="b"/>
              <a:pathLst>
                <a:path w="1525" h="1870" extrusionOk="0"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lnTo>
                    <a:pt x="1" y="1107"/>
                  </a:lnTo>
                  <a:cubicBezTo>
                    <a:pt x="1" y="1524"/>
                    <a:pt x="346" y="1869"/>
                    <a:pt x="763" y="1869"/>
                  </a:cubicBezTo>
                  <a:cubicBezTo>
                    <a:pt x="1179" y="1869"/>
                    <a:pt x="1525" y="1524"/>
                    <a:pt x="1525" y="1107"/>
                  </a:cubicBezTo>
                  <a:lnTo>
                    <a:pt x="1525" y="762"/>
                  </a:lnTo>
                  <a:cubicBezTo>
                    <a:pt x="1501" y="643"/>
                    <a:pt x="1477" y="548"/>
                    <a:pt x="1430" y="441"/>
                  </a:cubicBezTo>
                  <a:cubicBezTo>
                    <a:pt x="1394" y="379"/>
                    <a:pt x="1340" y="343"/>
                    <a:pt x="1285" y="343"/>
                  </a:cubicBezTo>
                  <a:cubicBezTo>
                    <a:pt x="1265" y="343"/>
                    <a:pt x="1246" y="348"/>
                    <a:pt x="1227" y="357"/>
                  </a:cubicBezTo>
                  <a:cubicBezTo>
                    <a:pt x="1144" y="405"/>
                    <a:pt x="1108" y="500"/>
                    <a:pt x="1144" y="572"/>
                  </a:cubicBezTo>
                  <a:cubicBezTo>
                    <a:pt x="1179" y="631"/>
                    <a:pt x="1191" y="691"/>
                    <a:pt x="1191" y="762"/>
                  </a:cubicBezTo>
                  <a:lnTo>
                    <a:pt x="1191" y="1107"/>
                  </a:lnTo>
                  <a:cubicBezTo>
                    <a:pt x="1191" y="1345"/>
                    <a:pt x="1001" y="1536"/>
                    <a:pt x="763" y="1536"/>
                  </a:cubicBezTo>
                  <a:cubicBezTo>
                    <a:pt x="525" y="1536"/>
                    <a:pt x="334" y="1345"/>
                    <a:pt x="334" y="1107"/>
                  </a:cubicBezTo>
                  <a:lnTo>
                    <a:pt x="334" y="762"/>
                  </a:lnTo>
                  <a:cubicBezTo>
                    <a:pt x="334" y="524"/>
                    <a:pt x="525" y="333"/>
                    <a:pt x="763" y="333"/>
                  </a:cubicBezTo>
                  <a:cubicBezTo>
                    <a:pt x="846" y="333"/>
                    <a:pt x="929" y="262"/>
                    <a:pt x="929" y="167"/>
                  </a:cubicBezTo>
                  <a:cubicBezTo>
                    <a:pt x="929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5" name="Google Shape;11955;p86"/>
            <p:cNvSpPr/>
            <p:nvPr/>
          </p:nvSpPr>
          <p:spPr>
            <a:xfrm>
              <a:off x="2167181" y="1652690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50" y="0"/>
                  </a:moveTo>
                  <a:cubicBezTo>
                    <a:pt x="334" y="0"/>
                    <a:pt x="0" y="345"/>
                    <a:pt x="0" y="762"/>
                  </a:cubicBezTo>
                  <a:lnTo>
                    <a:pt x="0" y="1107"/>
                  </a:lnTo>
                  <a:cubicBezTo>
                    <a:pt x="0" y="1524"/>
                    <a:pt x="334" y="1869"/>
                    <a:pt x="750" y="1869"/>
                  </a:cubicBezTo>
                  <a:cubicBezTo>
                    <a:pt x="1167" y="1869"/>
                    <a:pt x="1512" y="1524"/>
                    <a:pt x="1512" y="1107"/>
                  </a:cubicBezTo>
                  <a:lnTo>
                    <a:pt x="1512" y="762"/>
                  </a:lnTo>
                  <a:cubicBezTo>
                    <a:pt x="1500" y="643"/>
                    <a:pt x="1465" y="548"/>
                    <a:pt x="1429" y="441"/>
                  </a:cubicBezTo>
                  <a:cubicBezTo>
                    <a:pt x="1394" y="379"/>
                    <a:pt x="1333" y="343"/>
                    <a:pt x="1274" y="343"/>
                  </a:cubicBezTo>
                  <a:cubicBezTo>
                    <a:pt x="1254" y="343"/>
                    <a:pt x="1233" y="348"/>
                    <a:pt x="1215" y="357"/>
                  </a:cubicBezTo>
                  <a:cubicBezTo>
                    <a:pt x="1143" y="405"/>
                    <a:pt x="1096" y="500"/>
                    <a:pt x="1143" y="572"/>
                  </a:cubicBezTo>
                  <a:cubicBezTo>
                    <a:pt x="1167" y="631"/>
                    <a:pt x="1191" y="691"/>
                    <a:pt x="1191" y="762"/>
                  </a:cubicBezTo>
                  <a:lnTo>
                    <a:pt x="1191" y="1107"/>
                  </a:lnTo>
                  <a:cubicBezTo>
                    <a:pt x="1191" y="1345"/>
                    <a:pt x="988" y="1536"/>
                    <a:pt x="750" y="1536"/>
                  </a:cubicBezTo>
                  <a:cubicBezTo>
                    <a:pt x="512" y="1536"/>
                    <a:pt x="322" y="1345"/>
                    <a:pt x="322" y="1107"/>
                  </a:cubicBezTo>
                  <a:lnTo>
                    <a:pt x="322" y="762"/>
                  </a:lnTo>
                  <a:cubicBezTo>
                    <a:pt x="322" y="524"/>
                    <a:pt x="512" y="333"/>
                    <a:pt x="750" y="333"/>
                  </a:cubicBezTo>
                  <a:cubicBezTo>
                    <a:pt x="846" y="333"/>
                    <a:pt x="917" y="262"/>
                    <a:pt x="917" y="167"/>
                  </a:cubicBezTo>
                  <a:cubicBezTo>
                    <a:pt x="917" y="83"/>
                    <a:pt x="846" y="0"/>
                    <a:pt x="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11956;p86"/>
            <p:cNvSpPr/>
            <p:nvPr/>
          </p:nvSpPr>
          <p:spPr>
            <a:xfrm>
              <a:off x="2020877" y="1729234"/>
              <a:ext cx="20608" cy="15680"/>
            </a:xfrm>
            <a:custGeom>
              <a:avLst/>
              <a:gdLst/>
              <a:ahLst/>
              <a:cxnLst/>
              <a:rect l="l" t="t" r="r" b="b"/>
              <a:pathLst>
                <a:path w="644" h="490" extrusionOk="0">
                  <a:moveTo>
                    <a:pt x="178" y="0"/>
                  </a:moveTo>
                  <a:cubicBezTo>
                    <a:pt x="124" y="0"/>
                    <a:pt x="71" y="26"/>
                    <a:pt x="48" y="73"/>
                  </a:cubicBezTo>
                  <a:cubicBezTo>
                    <a:pt x="0" y="144"/>
                    <a:pt x="12" y="251"/>
                    <a:pt x="84" y="299"/>
                  </a:cubicBezTo>
                  <a:cubicBezTo>
                    <a:pt x="191" y="346"/>
                    <a:pt x="298" y="430"/>
                    <a:pt x="405" y="477"/>
                  </a:cubicBezTo>
                  <a:cubicBezTo>
                    <a:pt x="429" y="489"/>
                    <a:pt x="441" y="489"/>
                    <a:pt x="476" y="489"/>
                  </a:cubicBezTo>
                  <a:cubicBezTo>
                    <a:pt x="536" y="489"/>
                    <a:pt x="596" y="454"/>
                    <a:pt x="619" y="394"/>
                  </a:cubicBezTo>
                  <a:cubicBezTo>
                    <a:pt x="643" y="323"/>
                    <a:pt x="607" y="215"/>
                    <a:pt x="536" y="192"/>
                  </a:cubicBezTo>
                  <a:cubicBezTo>
                    <a:pt x="441" y="144"/>
                    <a:pt x="357" y="85"/>
                    <a:pt x="262" y="25"/>
                  </a:cubicBezTo>
                  <a:cubicBezTo>
                    <a:pt x="237" y="8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7" name="Google Shape;11957;p86"/>
            <p:cNvSpPr/>
            <p:nvPr/>
          </p:nvSpPr>
          <p:spPr>
            <a:xfrm>
              <a:off x="1986189" y="1685426"/>
              <a:ext cx="27840" cy="38144"/>
            </a:xfrm>
            <a:custGeom>
              <a:avLst/>
              <a:gdLst/>
              <a:ahLst/>
              <a:cxnLst/>
              <a:rect l="l" t="t" r="r" b="b"/>
              <a:pathLst>
                <a:path w="870" h="1192" extrusionOk="0">
                  <a:moveTo>
                    <a:pt x="189" y="1"/>
                  </a:moveTo>
                  <a:cubicBezTo>
                    <a:pt x="170" y="1"/>
                    <a:pt x="150" y="5"/>
                    <a:pt x="132" y="13"/>
                  </a:cubicBezTo>
                  <a:cubicBezTo>
                    <a:pt x="36" y="37"/>
                    <a:pt x="1" y="132"/>
                    <a:pt x="25" y="215"/>
                  </a:cubicBezTo>
                  <a:cubicBezTo>
                    <a:pt x="25" y="239"/>
                    <a:pt x="179" y="680"/>
                    <a:pt x="560" y="1132"/>
                  </a:cubicBezTo>
                  <a:cubicBezTo>
                    <a:pt x="596" y="1156"/>
                    <a:pt x="632" y="1192"/>
                    <a:pt x="679" y="1192"/>
                  </a:cubicBezTo>
                  <a:cubicBezTo>
                    <a:pt x="715" y="1192"/>
                    <a:pt x="751" y="1168"/>
                    <a:pt x="787" y="1144"/>
                  </a:cubicBezTo>
                  <a:cubicBezTo>
                    <a:pt x="870" y="1084"/>
                    <a:pt x="870" y="977"/>
                    <a:pt x="810" y="918"/>
                  </a:cubicBezTo>
                  <a:cubicBezTo>
                    <a:pt x="477" y="513"/>
                    <a:pt x="334" y="120"/>
                    <a:pt x="334" y="120"/>
                  </a:cubicBezTo>
                  <a:cubicBezTo>
                    <a:pt x="316" y="46"/>
                    <a:pt x="254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8" name="Google Shape;11958;p86"/>
            <p:cNvSpPr/>
            <p:nvPr/>
          </p:nvSpPr>
          <p:spPr>
            <a:xfrm>
              <a:off x="2198797" y="1729234"/>
              <a:ext cx="20608" cy="15680"/>
            </a:xfrm>
            <a:custGeom>
              <a:avLst/>
              <a:gdLst/>
              <a:ahLst/>
              <a:cxnLst/>
              <a:rect l="l" t="t" r="r" b="b"/>
              <a:pathLst>
                <a:path w="644" h="490" extrusionOk="0">
                  <a:moveTo>
                    <a:pt x="466" y="0"/>
                  </a:moveTo>
                  <a:cubicBezTo>
                    <a:pt x="437" y="0"/>
                    <a:pt x="407" y="8"/>
                    <a:pt x="381" y="25"/>
                  </a:cubicBezTo>
                  <a:cubicBezTo>
                    <a:pt x="286" y="85"/>
                    <a:pt x="203" y="144"/>
                    <a:pt x="108" y="192"/>
                  </a:cubicBezTo>
                  <a:cubicBezTo>
                    <a:pt x="36" y="239"/>
                    <a:pt x="0" y="323"/>
                    <a:pt x="36" y="394"/>
                  </a:cubicBezTo>
                  <a:cubicBezTo>
                    <a:pt x="60" y="454"/>
                    <a:pt x="119" y="489"/>
                    <a:pt x="179" y="489"/>
                  </a:cubicBezTo>
                  <a:cubicBezTo>
                    <a:pt x="215" y="489"/>
                    <a:pt x="227" y="489"/>
                    <a:pt x="262" y="477"/>
                  </a:cubicBezTo>
                  <a:lnTo>
                    <a:pt x="572" y="299"/>
                  </a:lnTo>
                  <a:cubicBezTo>
                    <a:pt x="631" y="239"/>
                    <a:pt x="643" y="144"/>
                    <a:pt x="596" y="73"/>
                  </a:cubicBezTo>
                  <a:cubicBezTo>
                    <a:pt x="573" y="26"/>
                    <a:pt x="520" y="0"/>
                    <a:pt x="4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11959;p86"/>
            <p:cNvSpPr/>
            <p:nvPr/>
          </p:nvSpPr>
          <p:spPr>
            <a:xfrm>
              <a:off x="2225453" y="1685426"/>
              <a:ext cx="28224" cy="37760"/>
            </a:xfrm>
            <a:custGeom>
              <a:avLst/>
              <a:gdLst/>
              <a:ahLst/>
              <a:cxnLst/>
              <a:rect l="l" t="t" r="r" b="b"/>
              <a:pathLst>
                <a:path w="882" h="1180" extrusionOk="0">
                  <a:moveTo>
                    <a:pt x="688" y="1"/>
                  </a:moveTo>
                  <a:cubicBezTo>
                    <a:pt x="620" y="1"/>
                    <a:pt x="564" y="44"/>
                    <a:pt x="537" y="108"/>
                  </a:cubicBezTo>
                  <a:cubicBezTo>
                    <a:pt x="537" y="108"/>
                    <a:pt x="406" y="513"/>
                    <a:pt x="60" y="918"/>
                  </a:cubicBezTo>
                  <a:cubicBezTo>
                    <a:pt x="1" y="989"/>
                    <a:pt x="25" y="1084"/>
                    <a:pt x="84" y="1144"/>
                  </a:cubicBezTo>
                  <a:cubicBezTo>
                    <a:pt x="108" y="1168"/>
                    <a:pt x="144" y="1180"/>
                    <a:pt x="179" y="1180"/>
                  </a:cubicBezTo>
                  <a:cubicBezTo>
                    <a:pt x="227" y="1180"/>
                    <a:pt x="275" y="1168"/>
                    <a:pt x="299" y="1120"/>
                  </a:cubicBezTo>
                  <a:cubicBezTo>
                    <a:pt x="691" y="668"/>
                    <a:pt x="834" y="227"/>
                    <a:pt x="834" y="215"/>
                  </a:cubicBezTo>
                  <a:cubicBezTo>
                    <a:pt x="882" y="132"/>
                    <a:pt x="834" y="37"/>
                    <a:pt x="751" y="13"/>
                  </a:cubicBezTo>
                  <a:cubicBezTo>
                    <a:pt x="729" y="5"/>
                    <a:pt x="708" y="1"/>
                    <a:pt x="6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11960;p86"/>
            <p:cNvSpPr/>
            <p:nvPr/>
          </p:nvSpPr>
          <p:spPr>
            <a:xfrm>
              <a:off x="2046381" y="1573906"/>
              <a:ext cx="22528" cy="16320"/>
            </a:xfrm>
            <a:custGeom>
              <a:avLst/>
              <a:gdLst/>
              <a:ahLst/>
              <a:cxnLst/>
              <a:rect l="l" t="t" r="r" b="b"/>
              <a:pathLst>
                <a:path w="704" h="510" extrusionOk="0">
                  <a:moveTo>
                    <a:pt x="508" y="1"/>
                  </a:moveTo>
                  <a:cubicBezTo>
                    <a:pt x="489" y="1"/>
                    <a:pt x="471" y="4"/>
                    <a:pt x="453" y="9"/>
                  </a:cubicBezTo>
                  <a:cubicBezTo>
                    <a:pt x="334" y="69"/>
                    <a:pt x="215" y="140"/>
                    <a:pt x="96" y="212"/>
                  </a:cubicBezTo>
                  <a:cubicBezTo>
                    <a:pt x="25" y="247"/>
                    <a:pt x="1" y="355"/>
                    <a:pt x="49" y="426"/>
                  </a:cubicBezTo>
                  <a:cubicBezTo>
                    <a:pt x="84" y="474"/>
                    <a:pt x="120" y="509"/>
                    <a:pt x="180" y="509"/>
                  </a:cubicBezTo>
                  <a:cubicBezTo>
                    <a:pt x="215" y="509"/>
                    <a:pt x="239" y="486"/>
                    <a:pt x="275" y="474"/>
                  </a:cubicBezTo>
                  <a:cubicBezTo>
                    <a:pt x="382" y="414"/>
                    <a:pt x="477" y="343"/>
                    <a:pt x="596" y="295"/>
                  </a:cubicBezTo>
                  <a:cubicBezTo>
                    <a:pt x="656" y="271"/>
                    <a:pt x="703" y="176"/>
                    <a:pt x="656" y="93"/>
                  </a:cubicBezTo>
                  <a:cubicBezTo>
                    <a:pt x="629" y="30"/>
                    <a:pt x="568" y="1"/>
                    <a:pt x="5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11961;p86"/>
            <p:cNvSpPr/>
            <p:nvPr/>
          </p:nvSpPr>
          <p:spPr>
            <a:xfrm>
              <a:off x="2078765" y="1587538"/>
              <a:ext cx="87680" cy="18304"/>
            </a:xfrm>
            <a:custGeom>
              <a:avLst/>
              <a:gdLst/>
              <a:ahLst/>
              <a:cxnLst/>
              <a:rect l="l" t="t" r="r" b="b"/>
              <a:pathLst>
                <a:path w="2740" h="572" extrusionOk="0">
                  <a:moveTo>
                    <a:pt x="1370" y="0"/>
                  </a:moveTo>
                  <a:cubicBezTo>
                    <a:pt x="942" y="0"/>
                    <a:pt x="513" y="95"/>
                    <a:pt x="120" y="262"/>
                  </a:cubicBezTo>
                  <a:cubicBezTo>
                    <a:pt x="49" y="286"/>
                    <a:pt x="1" y="393"/>
                    <a:pt x="37" y="464"/>
                  </a:cubicBezTo>
                  <a:cubicBezTo>
                    <a:pt x="56" y="523"/>
                    <a:pt x="132" y="566"/>
                    <a:pt x="198" y="566"/>
                  </a:cubicBezTo>
                  <a:cubicBezTo>
                    <a:pt x="213" y="566"/>
                    <a:pt x="226" y="564"/>
                    <a:pt x="239" y="560"/>
                  </a:cubicBezTo>
                  <a:cubicBezTo>
                    <a:pt x="584" y="405"/>
                    <a:pt x="965" y="333"/>
                    <a:pt x="1370" y="333"/>
                  </a:cubicBezTo>
                  <a:cubicBezTo>
                    <a:pt x="1775" y="333"/>
                    <a:pt x="2168" y="405"/>
                    <a:pt x="2501" y="560"/>
                  </a:cubicBezTo>
                  <a:cubicBezTo>
                    <a:pt x="2525" y="572"/>
                    <a:pt x="2549" y="572"/>
                    <a:pt x="2561" y="572"/>
                  </a:cubicBezTo>
                  <a:cubicBezTo>
                    <a:pt x="2620" y="572"/>
                    <a:pt x="2680" y="536"/>
                    <a:pt x="2716" y="464"/>
                  </a:cubicBezTo>
                  <a:cubicBezTo>
                    <a:pt x="2739" y="381"/>
                    <a:pt x="2716" y="286"/>
                    <a:pt x="2620" y="262"/>
                  </a:cubicBezTo>
                  <a:cubicBezTo>
                    <a:pt x="2239" y="95"/>
                    <a:pt x="1811" y="0"/>
                    <a:pt x="1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11962;p86"/>
            <p:cNvSpPr/>
            <p:nvPr/>
          </p:nvSpPr>
          <p:spPr>
            <a:xfrm>
              <a:off x="2177069" y="1574130"/>
              <a:ext cx="22528" cy="16480"/>
            </a:xfrm>
            <a:custGeom>
              <a:avLst/>
              <a:gdLst/>
              <a:ahLst/>
              <a:cxnLst/>
              <a:rect l="l" t="t" r="r" b="b"/>
              <a:pathLst>
                <a:path w="704" h="515" extrusionOk="0">
                  <a:moveTo>
                    <a:pt x="190" y="0"/>
                  </a:moveTo>
                  <a:cubicBezTo>
                    <a:pt x="129" y="0"/>
                    <a:pt x="66" y="36"/>
                    <a:pt x="48" y="98"/>
                  </a:cubicBezTo>
                  <a:cubicBezTo>
                    <a:pt x="1" y="169"/>
                    <a:pt x="48" y="276"/>
                    <a:pt x="120" y="300"/>
                  </a:cubicBezTo>
                  <a:cubicBezTo>
                    <a:pt x="239" y="360"/>
                    <a:pt x="346" y="419"/>
                    <a:pt x="441" y="479"/>
                  </a:cubicBezTo>
                  <a:cubicBezTo>
                    <a:pt x="477" y="490"/>
                    <a:pt x="501" y="514"/>
                    <a:pt x="537" y="514"/>
                  </a:cubicBezTo>
                  <a:cubicBezTo>
                    <a:pt x="596" y="514"/>
                    <a:pt x="644" y="479"/>
                    <a:pt x="668" y="431"/>
                  </a:cubicBezTo>
                  <a:cubicBezTo>
                    <a:pt x="703" y="360"/>
                    <a:pt x="668" y="264"/>
                    <a:pt x="608" y="217"/>
                  </a:cubicBezTo>
                  <a:cubicBezTo>
                    <a:pt x="489" y="133"/>
                    <a:pt x="370" y="86"/>
                    <a:pt x="251" y="14"/>
                  </a:cubicBezTo>
                  <a:cubicBezTo>
                    <a:pt x="232" y="5"/>
                    <a:pt x="211" y="0"/>
                    <a:pt x="1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11963;p86"/>
            <p:cNvSpPr/>
            <p:nvPr/>
          </p:nvSpPr>
          <p:spPr>
            <a:xfrm>
              <a:off x="2078413" y="1560466"/>
              <a:ext cx="88800" cy="15648"/>
            </a:xfrm>
            <a:custGeom>
              <a:avLst/>
              <a:gdLst/>
              <a:ahLst/>
              <a:cxnLst/>
              <a:rect l="l" t="t" r="r" b="b"/>
              <a:pathLst>
                <a:path w="2775" h="489" extrusionOk="0">
                  <a:moveTo>
                    <a:pt x="1381" y="1"/>
                  </a:moveTo>
                  <a:cubicBezTo>
                    <a:pt x="953" y="1"/>
                    <a:pt x="536" y="60"/>
                    <a:pt x="131" y="179"/>
                  </a:cubicBezTo>
                  <a:cubicBezTo>
                    <a:pt x="48" y="215"/>
                    <a:pt x="0" y="298"/>
                    <a:pt x="36" y="370"/>
                  </a:cubicBezTo>
                  <a:cubicBezTo>
                    <a:pt x="54" y="444"/>
                    <a:pt x="116" y="489"/>
                    <a:pt x="175" y="489"/>
                  </a:cubicBezTo>
                  <a:cubicBezTo>
                    <a:pt x="193" y="489"/>
                    <a:pt x="210" y="485"/>
                    <a:pt x="226" y="477"/>
                  </a:cubicBezTo>
                  <a:cubicBezTo>
                    <a:pt x="595" y="370"/>
                    <a:pt x="988" y="310"/>
                    <a:pt x="1381" y="310"/>
                  </a:cubicBezTo>
                  <a:cubicBezTo>
                    <a:pt x="1786" y="310"/>
                    <a:pt x="2179" y="370"/>
                    <a:pt x="2548" y="477"/>
                  </a:cubicBezTo>
                  <a:lnTo>
                    <a:pt x="2596" y="477"/>
                  </a:lnTo>
                  <a:cubicBezTo>
                    <a:pt x="2667" y="477"/>
                    <a:pt x="2727" y="429"/>
                    <a:pt x="2738" y="358"/>
                  </a:cubicBezTo>
                  <a:cubicBezTo>
                    <a:pt x="2774" y="286"/>
                    <a:pt x="2727" y="191"/>
                    <a:pt x="2631" y="179"/>
                  </a:cubicBezTo>
                  <a:cubicBezTo>
                    <a:pt x="2238" y="60"/>
                    <a:pt x="1822" y="1"/>
                    <a:pt x="1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4" name="Google Shape;11964;p86"/>
          <p:cNvGrpSpPr/>
          <p:nvPr/>
        </p:nvGrpSpPr>
        <p:grpSpPr>
          <a:xfrm>
            <a:off x="6345613" y="1626074"/>
            <a:ext cx="348640" cy="250656"/>
            <a:chOff x="6345613" y="1549874"/>
            <a:chExt cx="348640" cy="250656"/>
          </a:xfrm>
        </p:grpSpPr>
        <p:sp>
          <p:nvSpPr>
            <p:cNvPr id="11965" name="Google Shape;11965;p86"/>
            <p:cNvSpPr/>
            <p:nvPr/>
          </p:nvSpPr>
          <p:spPr>
            <a:xfrm>
              <a:off x="6405805" y="1685810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10"/>
                  </a:moveTo>
                  <a:cubicBezTo>
                    <a:pt x="607" y="310"/>
                    <a:pt x="679" y="382"/>
                    <a:pt x="679" y="489"/>
                  </a:cubicBezTo>
                  <a:cubicBezTo>
                    <a:pt x="691" y="596"/>
                    <a:pt x="607" y="668"/>
                    <a:pt x="500" y="668"/>
                  </a:cubicBezTo>
                  <a:cubicBezTo>
                    <a:pt x="393" y="668"/>
                    <a:pt x="322" y="596"/>
                    <a:pt x="322" y="489"/>
                  </a:cubicBezTo>
                  <a:cubicBezTo>
                    <a:pt x="322" y="382"/>
                    <a:pt x="393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6" name="Google Shape;11966;p86"/>
            <p:cNvSpPr/>
            <p:nvPr/>
          </p:nvSpPr>
          <p:spPr>
            <a:xfrm>
              <a:off x="6345613" y="1549874"/>
              <a:ext cx="348640" cy="250656"/>
            </a:xfrm>
            <a:custGeom>
              <a:avLst/>
              <a:gdLst/>
              <a:ahLst/>
              <a:cxnLst/>
              <a:rect l="l" t="t" r="r" b="b"/>
              <a:pathLst>
                <a:path w="10895" h="7833" extrusionOk="0">
                  <a:moveTo>
                    <a:pt x="691" y="4380"/>
                  </a:moveTo>
                  <a:lnTo>
                    <a:pt x="691" y="4380"/>
                  </a:lnTo>
                  <a:cubicBezTo>
                    <a:pt x="703" y="4511"/>
                    <a:pt x="655" y="4630"/>
                    <a:pt x="548" y="4737"/>
                  </a:cubicBezTo>
                  <a:cubicBezTo>
                    <a:pt x="512" y="4797"/>
                    <a:pt x="464" y="4832"/>
                    <a:pt x="429" y="4856"/>
                  </a:cubicBezTo>
                  <a:cubicBezTo>
                    <a:pt x="405" y="4808"/>
                    <a:pt x="369" y="4761"/>
                    <a:pt x="345" y="4713"/>
                  </a:cubicBezTo>
                  <a:cubicBezTo>
                    <a:pt x="345" y="4677"/>
                    <a:pt x="357" y="4630"/>
                    <a:pt x="393" y="4570"/>
                  </a:cubicBezTo>
                  <a:cubicBezTo>
                    <a:pt x="452" y="4475"/>
                    <a:pt x="548" y="4416"/>
                    <a:pt x="691" y="4380"/>
                  </a:cubicBezTo>
                  <a:close/>
                  <a:moveTo>
                    <a:pt x="5691" y="403"/>
                  </a:moveTo>
                  <a:lnTo>
                    <a:pt x="5536" y="903"/>
                  </a:lnTo>
                  <a:cubicBezTo>
                    <a:pt x="5525" y="963"/>
                    <a:pt x="5536" y="1022"/>
                    <a:pt x="5584" y="1058"/>
                  </a:cubicBezTo>
                  <a:cubicBezTo>
                    <a:pt x="5616" y="1090"/>
                    <a:pt x="5653" y="1106"/>
                    <a:pt x="5692" y="1106"/>
                  </a:cubicBezTo>
                  <a:cubicBezTo>
                    <a:pt x="5711" y="1106"/>
                    <a:pt x="5731" y="1102"/>
                    <a:pt x="5751" y="1094"/>
                  </a:cubicBezTo>
                  <a:cubicBezTo>
                    <a:pt x="6167" y="922"/>
                    <a:pt x="6580" y="867"/>
                    <a:pt x="6935" y="867"/>
                  </a:cubicBezTo>
                  <a:cubicBezTo>
                    <a:pt x="7270" y="867"/>
                    <a:pt x="7554" y="916"/>
                    <a:pt x="7739" y="963"/>
                  </a:cubicBezTo>
                  <a:lnTo>
                    <a:pt x="7370" y="1296"/>
                  </a:lnTo>
                  <a:cubicBezTo>
                    <a:pt x="7322" y="1344"/>
                    <a:pt x="7310" y="1415"/>
                    <a:pt x="7322" y="1475"/>
                  </a:cubicBezTo>
                  <a:cubicBezTo>
                    <a:pt x="7358" y="1534"/>
                    <a:pt x="7394" y="1582"/>
                    <a:pt x="7477" y="1582"/>
                  </a:cubicBezTo>
                  <a:cubicBezTo>
                    <a:pt x="8323" y="1618"/>
                    <a:pt x="9001" y="1856"/>
                    <a:pt x="9358" y="1999"/>
                  </a:cubicBezTo>
                  <a:lnTo>
                    <a:pt x="8989" y="2225"/>
                  </a:lnTo>
                  <a:cubicBezTo>
                    <a:pt x="8930" y="2249"/>
                    <a:pt x="8906" y="2332"/>
                    <a:pt x="8918" y="2391"/>
                  </a:cubicBezTo>
                  <a:cubicBezTo>
                    <a:pt x="8930" y="2451"/>
                    <a:pt x="8977" y="2511"/>
                    <a:pt x="9037" y="2522"/>
                  </a:cubicBezTo>
                  <a:cubicBezTo>
                    <a:pt x="9561" y="2653"/>
                    <a:pt x="10156" y="3058"/>
                    <a:pt x="10418" y="3249"/>
                  </a:cubicBezTo>
                  <a:lnTo>
                    <a:pt x="10037" y="3642"/>
                  </a:lnTo>
                  <a:cubicBezTo>
                    <a:pt x="9977" y="3701"/>
                    <a:pt x="9977" y="3785"/>
                    <a:pt x="10013" y="3844"/>
                  </a:cubicBezTo>
                  <a:cubicBezTo>
                    <a:pt x="10299" y="4249"/>
                    <a:pt x="10418" y="4713"/>
                    <a:pt x="10466" y="5023"/>
                  </a:cubicBezTo>
                  <a:cubicBezTo>
                    <a:pt x="10251" y="4808"/>
                    <a:pt x="9775" y="4570"/>
                    <a:pt x="9120" y="4392"/>
                  </a:cubicBezTo>
                  <a:cubicBezTo>
                    <a:pt x="9113" y="4390"/>
                    <a:pt x="9105" y="4390"/>
                    <a:pt x="9098" y="4390"/>
                  </a:cubicBezTo>
                  <a:cubicBezTo>
                    <a:pt x="9032" y="4390"/>
                    <a:pt x="8962" y="4435"/>
                    <a:pt x="8930" y="4499"/>
                  </a:cubicBezTo>
                  <a:lnTo>
                    <a:pt x="8787" y="4963"/>
                  </a:lnTo>
                  <a:cubicBezTo>
                    <a:pt x="7775" y="4344"/>
                    <a:pt x="7072" y="4082"/>
                    <a:pt x="7037" y="4070"/>
                  </a:cubicBezTo>
                  <a:cubicBezTo>
                    <a:pt x="7018" y="4061"/>
                    <a:pt x="6998" y="4056"/>
                    <a:pt x="6979" y="4056"/>
                  </a:cubicBezTo>
                  <a:cubicBezTo>
                    <a:pt x="6924" y="4056"/>
                    <a:pt x="6869" y="4092"/>
                    <a:pt x="6834" y="4154"/>
                  </a:cubicBezTo>
                  <a:lnTo>
                    <a:pt x="6537" y="4797"/>
                  </a:lnTo>
                  <a:cubicBezTo>
                    <a:pt x="6239" y="4594"/>
                    <a:pt x="5941" y="4416"/>
                    <a:pt x="5632" y="4249"/>
                  </a:cubicBezTo>
                  <a:cubicBezTo>
                    <a:pt x="5606" y="4234"/>
                    <a:pt x="5578" y="4227"/>
                    <a:pt x="5552" y="4227"/>
                  </a:cubicBezTo>
                  <a:cubicBezTo>
                    <a:pt x="5494" y="4227"/>
                    <a:pt x="5442" y="4259"/>
                    <a:pt x="5417" y="4308"/>
                  </a:cubicBezTo>
                  <a:cubicBezTo>
                    <a:pt x="5370" y="4380"/>
                    <a:pt x="5405" y="4487"/>
                    <a:pt x="5477" y="4511"/>
                  </a:cubicBezTo>
                  <a:cubicBezTo>
                    <a:pt x="5834" y="4713"/>
                    <a:pt x="6191" y="4928"/>
                    <a:pt x="6525" y="5154"/>
                  </a:cubicBezTo>
                  <a:cubicBezTo>
                    <a:pt x="6560" y="5189"/>
                    <a:pt x="6608" y="5189"/>
                    <a:pt x="6656" y="5189"/>
                  </a:cubicBezTo>
                  <a:cubicBezTo>
                    <a:pt x="6703" y="5166"/>
                    <a:pt x="6739" y="5142"/>
                    <a:pt x="6763" y="5094"/>
                  </a:cubicBezTo>
                  <a:lnTo>
                    <a:pt x="7072" y="4404"/>
                  </a:lnTo>
                  <a:cubicBezTo>
                    <a:pt x="7334" y="4523"/>
                    <a:pt x="7977" y="4808"/>
                    <a:pt x="8799" y="5320"/>
                  </a:cubicBezTo>
                  <a:cubicBezTo>
                    <a:pt x="8827" y="5334"/>
                    <a:pt x="8850" y="5340"/>
                    <a:pt x="8875" y="5340"/>
                  </a:cubicBezTo>
                  <a:cubicBezTo>
                    <a:pt x="8892" y="5340"/>
                    <a:pt x="8910" y="5337"/>
                    <a:pt x="8930" y="5332"/>
                  </a:cubicBezTo>
                  <a:cubicBezTo>
                    <a:pt x="8977" y="5320"/>
                    <a:pt x="9001" y="5273"/>
                    <a:pt x="9025" y="5225"/>
                  </a:cubicBezTo>
                  <a:lnTo>
                    <a:pt x="9180" y="4725"/>
                  </a:lnTo>
                  <a:cubicBezTo>
                    <a:pt x="9573" y="4832"/>
                    <a:pt x="9894" y="4975"/>
                    <a:pt x="10132" y="5106"/>
                  </a:cubicBezTo>
                  <a:cubicBezTo>
                    <a:pt x="9763" y="5630"/>
                    <a:pt x="9061" y="6047"/>
                    <a:pt x="8132" y="6297"/>
                  </a:cubicBezTo>
                  <a:cubicBezTo>
                    <a:pt x="7420" y="6505"/>
                    <a:pt x="6565" y="6601"/>
                    <a:pt x="5681" y="6601"/>
                  </a:cubicBezTo>
                  <a:cubicBezTo>
                    <a:pt x="5455" y="6601"/>
                    <a:pt x="5228" y="6595"/>
                    <a:pt x="5001" y="6582"/>
                  </a:cubicBezTo>
                  <a:cubicBezTo>
                    <a:pt x="4274" y="6535"/>
                    <a:pt x="3560" y="6416"/>
                    <a:pt x="2905" y="6261"/>
                  </a:cubicBezTo>
                  <a:cubicBezTo>
                    <a:pt x="3572" y="5785"/>
                    <a:pt x="3620" y="5130"/>
                    <a:pt x="3572" y="4749"/>
                  </a:cubicBezTo>
                  <a:cubicBezTo>
                    <a:pt x="3561" y="4673"/>
                    <a:pt x="3500" y="4616"/>
                    <a:pt x="3417" y="4616"/>
                  </a:cubicBezTo>
                  <a:cubicBezTo>
                    <a:pt x="3409" y="4616"/>
                    <a:pt x="3401" y="4617"/>
                    <a:pt x="3393" y="4618"/>
                  </a:cubicBezTo>
                  <a:cubicBezTo>
                    <a:pt x="3310" y="4630"/>
                    <a:pt x="3250" y="4713"/>
                    <a:pt x="3262" y="4797"/>
                  </a:cubicBezTo>
                  <a:cubicBezTo>
                    <a:pt x="3310" y="5213"/>
                    <a:pt x="3215" y="5785"/>
                    <a:pt x="2500" y="6142"/>
                  </a:cubicBezTo>
                  <a:cubicBezTo>
                    <a:pt x="2357" y="6094"/>
                    <a:pt x="2203" y="6035"/>
                    <a:pt x="2060" y="5975"/>
                  </a:cubicBezTo>
                  <a:cubicBezTo>
                    <a:pt x="1429" y="5725"/>
                    <a:pt x="941" y="5428"/>
                    <a:pt x="631" y="5082"/>
                  </a:cubicBezTo>
                  <a:cubicBezTo>
                    <a:pt x="822" y="4951"/>
                    <a:pt x="1024" y="4689"/>
                    <a:pt x="1000" y="4320"/>
                  </a:cubicBezTo>
                  <a:cubicBezTo>
                    <a:pt x="1441" y="4249"/>
                    <a:pt x="1786" y="4118"/>
                    <a:pt x="2119" y="3999"/>
                  </a:cubicBezTo>
                  <a:cubicBezTo>
                    <a:pt x="2460" y="3863"/>
                    <a:pt x="2746" y="3748"/>
                    <a:pt x="3051" y="3748"/>
                  </a:cubicBezTo>
                  <a:cubicBezTo>
                    <a:pt x="3066" y="3748"/>
                    <a:pt x="3081" y="3748"/>
                    <a:pt x="3096" y="3749"/>
                  </a:cubicBezTo>
                  <a:cubicBezTo>
                    <a:pt x="3084" y="3808"/>
                    <a:pt x="3072" y="3892"/>
                    <a:pt x="3072" y="3951"/>
                  </a:cubicBezTo>
                  <a:cubicBezTo>
                    <a:pt x="3072" y="4035"/>
                    <a:pt x="3084" y="4118"/>
                    <a:pt x="3108" y="4189"/>
                  </a:cubicBezTo>
                  <a:cubicBezTo>
                    <a:pt x="3137" y="4258"/>
                    <a:pt x="3199" y="4303"/>
                    <a:pt x="3267" y="4303"/>
                  </a:cubicBezTo>
                  <a:cubicBezTo>
                    <a:pt x="3281" y="4303"/>
                    <a:pt x="3295" y="4301"/>
                    <a:pt x="3310" y="4296"/>
                  </a:cubicBezTo>
                  <a:cubicBezTo>
                    <a:pt x="3393" y="4261"/>
                    <a:pt x="3441" y="4166"/>
                    <a:pt x="3405" y="4094"/>
                  </a:cubicBezTo>
                  <a:cubicBezTo>
                    <a:pt x="3393" y="4035"/>
                    <a:pt x="3381" y="4011"/>
                    <a:pt x="3381" y="3963"/>
                  </a:cubicBezTo>
                  <a:cubicBezTo>
                    <a:pt x="3381" y="3725"/>
                    <a:pt x="3572" y="3534"/>
                    <a:pt x="3810" y="3534"/>
                  </a:cubicBezTo>
                  <a:cubicBezTo>
                    <a:pt x="4048" y="3534"/>
                    <a:pt x="4239" y="3725"/>
                    <a:pt x="4239" y="3963"/>
                  </a:cubicBezTo>
                  <a:cubicBezTo>
                    <a:pt x="4239" y="4082"/>
                    <a:pt x="4203" y="4189"/>
                    <a:pt x="4108" y="4273"/>
                  </a:cubicBezTo>
                  <a:cubicBezTo>
                    <a:pt x="4048" y="4332"/>
                    <a:pt x="4048" y="4439"/>
                    <a:pt x="4108" y="4499"/>
                  </a:cubicBezTo>
                  <a:cubicBezTo>
                    <a:pt x="4143" y="4535"/>
                    <a:pt x="4179" y="4547"/>
                    <a:pt x="4227" y="4547"/>
                  </a:cubicBezTo>
                  <a:cubicBezTo>
                    <a:pt x="4274" y="4547"/>
                    <a:pt x="4298" y="4535"/>
                    <a:pt x="4334" y="4499"/>
                  </a:cubicBezTo>
                  <a:cubicBezTo>
                    <a:pt x="4453" y="4392"/>
                    <a:pt x="4513" y="4249"/>
                    <a:pt x="4536" y="4094"/>
                  </a:cubicBezTo>
                  <a:cubicBezTo>
                    <a:pt x="4632" y="4130"/>
                    <a:pt x="4739" y="4177"/>
                    <a:pt x="4858" y="4237"/>
                  </a:cubicBezTo>
                  <a:cubicBezTo>
                    <a:pt x="4870" y="4249"/>
                    <a:pt x="4894" y="4249"/>
                    <a:pt x="4917" y="4249"/>
                  </a:cubicBezTo>
                  <a:cubicBezTo>
                    <a:pt x="4977" y="4249"/>
                    <a:pt x="5036" y="4213"/>
                    <a:pt x="5060" y="4154"/>
                  </a:cubicBezTo>
                  <a:cubicBezTo>
                    <a:pt x="5096" y="4082"/>
                    <a:pt x="5060" y="3975"/>
                    <a:pt x="4989" y="3951"/>
                  </a:cubicBezTo>
                  <a:cubicBezTo>
                    <a:pt x="4774" y="3856"/>
                    <a:pt x="4620" y="3796"/>
                    <a:pt x="4524" y="3773"/>
                  </a:cubicBezTo>
                  <a:cubicBezTo>
                    <a:pt x="4441" y="3463"/>
                    <a:pt x="4143" y="3225"/>
                    <a:pt x="3798" y="3225"/>
                  </a:cubicBezTo>
                  <a:cubicBezTo>
                    <a:pt x="3572" y="3225"/>
                    <a:pt x="3381" y="3320"/>
                    <a:pt x="3227" y="3475"/>
                  </a:cubicBezTo>
                  <a:cubicBezTo>
                    <a:pt x="3162" y="3463"/>
                    <a:pt x="3098" y="3458"/>
                    <a:pt x="3034" y="3458"/>
                  </a:cubicBezTo>
                  <a:cubicBezTo>
                    <a:pt x="2897" y="3458"/>
                    <a:pt x="2757" y="3482"/>
                    <a:pt x="2596" y="3523"/>
                  </a:cubicBezTo>
                  <a:cubicBezTo>
                    <a:pt x="2488" y="3546"/>
                    <a:pt x="2369" y="3582"/>
                    <a:pt x="2262" y="3618"/>
                  </a:cubicBezTo>
                  <a:cubicBezTo>
                    <a:pt x="2155" y="2999"/>
                    <a:pt x="2322" y="2415"/>
                    <a:pt x="2738" y="1891"/>
                  </a:cubicBezTo>
                  <a:cubicBezTo>
                    <a:pt x="2953" y="1641"/>
                    <a:pt x="3167" y="1451"/>
                    <a:pt x="3322" y="1344"/>
                  </a:cubicBezTo>
                  <a:lnTo>
                    <a:pt x="3405" y="1594"/>
                  </a:lnTo>
                  <a:cubicBezTo>
                    <a:pt x="3429" y="1641"/>
                    <a:pt x="3465" y="1689"/>
                    <a:pt x="3524" y="1701"/>
                  </a:cubicBezTo>
                  <a:cubicBezTo>
                    <a:pt x="3538" y="1704"/>
                    <a:pt x="3552" y="1705"/>
                    <a:pt x="3565" y="1705"/>
                  </a:cubicBezTo>
                  <a:cubicBezTo>
                    <a:pt x="3606" y="1705"/>
                    <a:pt x="3643" y="1690"/>
                    <a:pt x="3679" y="1653"/>
                  </a:cubicBezTo>
                  <a:cubicBezTo>
                    <a:pt x="4393" y="927"/>
                    <a:pt x="5251" y="558"/>
                    <a:pt x="5691" y="403"/>
                  </a:cubicBezTo>
                  <a:close/>
                  <a:moveTo>
                    <a:pt x="3036" y="6642"/>
                  </a:moveTo>
                  <a:cubicBezTo>
                    <a:pt x="3262" y="6702"/>
                    <a:pt x="3500" y="6749"/>
                    <a:pt x="3739" y="6797"/>
                  </a:cubicBezTo>
                  <a:lnTo>
                    <a:pt x="3739" y="6928"/>
                  </a:lnTo>
                  <a:lnTo>
                    <a:pt x="3608" y="6940"/>
                  </a:lnTo>
                  <a:cubicBezTo>
                    <a:pt x="3393" y="6975"/>
                    <a:pt x="3227" y="7142"/>
                    <a:pt x="3227" y="7368"/>
                  </a:cubicBezTo>
                  <a:cubicBezTo>
                    <a:pt x="3250" y="7404"/>
                    <a:pt x="3262" y="7428"/>
                    <a:pt x="3262" y="7475"/>
                  </a:cubicBezTo>
                  <a:lnTo>
                    <a:pt x="2655" y="7475"/>
                  </a:lnTo>
                  <a:cubicBezTo>
                    <a:pt x="2596" y="7475"/>
                    <a:pt x="2536" y="7428"/>
                    <a:pt x="2536" y="7356"/>
                  </a:cubicBezTo>
                  <a:cubicBezTo>
                    <a:pt x="2536" y="7297"/>
                    <a:pt x="2572" y="7249"/>
                    <a:pt x="2631" y="7249"/>
                  </a:cubicBezTo>
                  <a:lnTo>
                    <a:pt x="2905" y="7225"/>
                  </a:lnTo>
                  <a:cubicBezTo>
                    <a:pt x="2977" y="7214"/>
                    <a:pt x="3036" y="7154"/>
                    <a:pt x="3036" y="7059"/>
                  </a:cubicBezTo>
                  <a:lnTo>
                    <a:pt x="3036" y="6642"/>
                  </a:lnTo>
                  <a:close/>
                  <a:moveTo>
                    <a:pt x="4084" y="6833"/>
                  </a:moveTo>
                  <a:cubicBezTo>
                    <a:pt x="4262" y="6868"/>
                    <a:pt x="4441" y="6880"/>
                    <a:pt x="4620" y="6892"/>
                  </a:cubicBezTo>
                  <a:lnTo>
                    <a:pt x="4620" y="7297"/>
                  </a:lnTo>
                  <a:cubicBezTo>
                    <a:pt x="4620" y="7404"/>
                    <a:pt x="4536" y="7475"/>
                    <a:pt x="4441" y="7475"/>
                  </a:cubicBezTo>
                  <a:lnTo>
                    <a:pt x="3691" y="7475"/>
                  </a:lnTo>
                  <a:cubicBezTo>
                    <a:pt x="3631" y="7475"/>
                    <a:pt x="3572" y="7428"/>
                    <a:pt x="3572" y="7356"/>
                  </a:cubicBezTo>
                  <a:cubicBezTo>
                    <a:pt x="3572" y="7297"/>
                    <a:pt x="3620" y="7249"/>
                    <a:pt x="3679" y="7249"/>
                  </a:cubicBezTo>
                  <a:lnTo>
                    <a:pt x="3941" y="7225"/>
                  </a:lnTo>
                  <a:cubicBezTo>
                    <a:pt x="4024" y="7202"/>
                    <a:pt x="4084" y="7142"/>
                    <a:pt x="4084" y="7059"/>
                  </a:cubicBezTo>
                  <a:lnTo>
                    <a:pt x="4084" y="6833"/>
                  </a:lnTo>
                  <a:close/>
                  <a:moveTo>
                    <a:pt x="7489" y="6809"/>
                  </a:moveTo>
                  <a:lnTo>
                    <a:pt x="7489" y="6928"/>
                  </a:lnTo>
                  <a:lnTo>
                    <a:pt x="7358" y="6940"/>
                  </a:lnTo>
                  <a:cubicBezTo>
                    <a:pt x="7144" y="6975"/>
                    <a:pt x="6977" y="7142"/>
                    <a:pt x="6977" y="7368"/>
                  </a:cubicBezTo>
                  <a:cubicBezTo>
                    <a:pt x="7001" y="7404"/>
                    <a:pt x="7001" y="7428"/>
                    <a:pt x="7013" y="7475"/>
                  </a:cubicBezTo>
                  <a:lnTo>
                    <a:pt x="6406" y="7475"/>
                  </a:lnTo>
                  <a:cubicBezTo>
                    <a:pt x="6346" y="7475"/>
                    <a:pt x="6287" y="7428"/>
                    <a:pt x="6287" y="7356"/>
                  </a:cubicBezTo>
                  <a:cubicBezTo>
                    <a:pt x="6287" y="7297"/>
                    <a:pt x="6322" y="7249"/>
                    <a:pt x="6382" y="7249"/>
                  </a:cubicBezTo>
                  <a:lnTo>
                    <a:pt x="6656" y="7225"/>
                  </a:lnTo>
                  <a:cubicBezTo>
                    <a:pt x="6727" y="7214"/>
                    <a:pt x="6787" y="7154"/>
                    <a:pt x="6787" y="7059"/>
                  </a:cubicBezTo>
                  <a:lnTo>
                    <a:pt x="6787" y="6892"/>
                  </a:lnTo>
                  <a:cubicBezTo>
                    <a:pt x="7025" y="6868"/>
                    <a:pt x="7263" y="6833"/>
                    <a:pt x="7489" y="6809"/>
                  </a:cubicBezTo>
                  <a:close/>
                  <a:moveTo>
                    <a:pt x="8525" y="6547"/>
                  </a:moveTo>
                  <a:lnTo>
                    <a:pt x="8525" y="7297"/>
                  </a:lnTo>
                  <a:cubicBezTo>
                    <a:pt x="8525" y="7392"/>
                    <a:pt x="8442" y="7475"/>
                    <a:pt x="8346" y="7475"/>
                  </a:cubicBezTo>
                  <a:lnTo>
                    <a:pt x="7430" y="7475"/>
                  </a:lnTo>
                  <a:cubicBezTo>
                    <a:pt x="7370" y="7475"/>
                    <a:pt x="7310" y="7428"/>
                    <a:pt x="7310" y="7356"/>
                  </a:cubicBezTo>
                  <a:cubicBezTo>
                    <a:pt x="7310" y="7297"/>
                    <a:pt x="7358" y="7249"/>
                    <a:pt x="7418" y="7249"/>
                  </a:cubicBezTo>
                  <a:lnTo>
                    <a:pt x="7680" y="7225"/>
                  </a:lnTo>
                  <a:cubicBezTo>
                    <a:pt x="7751" y="7214"/>
                    <a:pt x="7811" y="7154"/>
                    <a:pt x="7811" y="7059"/>
                  </a:cubicBezTo>
                  <a:lnTo>
                    <a:pt x="7811" y="6737"/>
                  </a:lnTo>
                  <a:lnTo>
                    <a:pt x="8215" y="6642"/>
                  </a:lnTo>
                  <a:lnTo>
                    <a:pt x="8525" y="6547"/>
                  </a:lnTo>
                  <a:close/>
                  <a:moveTo>
                    <a:pt x="5948" y="1"/>
                  </a:moveTo>
                  <a:cubicBezTo>
                    <a:pt x="5933" y="1"/>
                    <a:pt x="5919" y="4"/>
                    <a:pt x="5906" y="10"/>
                  </a:cubicBezTo>
                  <a:cubicBezTo>
                    <a:pt x="5846" y="22"/>
                    <a:pt x="4691" y="308"/>
                    <a:pt x="3667" y="1260"/>
                  </a:cubicBezTo>
                  <a:lnTo>
                    <a:pt x="3584" y="1046"/>
                  </a:lnTo>
                  <a:cubicBezTo>
                    <a:pt x="3572" y="998"/>
                    <a:pt x="3548" y="975"/>
                    <a:pt x="3500" y="963"/>
                  </a:cubicBezTo>
                  <a:cubicBezTo>
                    <a:pt x="3479" y="952"/>
                    <a:pt x="3458" y="946"/>
                    <a:pt x="3437" y="946"/>
                  </a:cubicBezTo>
                  <a:cubicBezTo>
                    <a:pt x="3412" y="946"/>
                    <a:pt x="3389" y="955"/>
                    <a:pt x="3370" y="975"/>
                  </a:cubicBezTo>
                  <a:cubicBezTo>
                    <a:pt x="3346" y="987"/>
                    <a:pt x="2917" y="1225"/>
                    <a:pt x="2536" y="1701"/>
                  </a:cubicBezTo>
                  <a:cubicBezTo>
                    <a:pt x="2036" y="2308"/>
                    <a:pt x="1846" y="3023"/>
                    <a:pt x="2000" y="3761"/>
                  </a:cubicBezTo>
                  <a:cubicBezTo>
                    <a:pt x="1619" y="3892"/>
                    <a:pt x="1203" y="4058"/>
                    <a:pt x="655" y="4118"/>
                  </a:cubicBezTo>
                  <a:cubicBezTo>
                    <a:pt x="333" y="4142"/>
                    <a:pt x="167" y="4320"/>
                    <a:pt x="95" y="4463"/>
                  </a:cubicBezTo>
                  <a:cubicBezTo>
                    <a:pt x="12" y="4618"/>
                    <a:pt x="0" y="4761"/>
                    <a:pt x="0" y="4785"/>
                  </a:cubicBezTo>
                  <a:cubicBezTo>
                    <a:pt x="0" y="4808"/>
                    <a:pt x="0" y="4832"/>
                    <a:pt x="12" y="4856"/>
                  </a:cubicBezTo>
                  <a:cubicBezTo>
                    <a:pt x="310" y="5451"/>
                    <a:pt x="964" y="5951"/>
                    <a:pt x="1917" y="6332"/>
                  </a:cubicBezTo>
                  <a:cubicBezTo>
                    <a:pt x="2179" y="6428"/>
                    <a:pt x="2441" y="6523"/>
                    <a:pt x="2727" y="6594"/>
                  </a:cubicBezTo>
                  <a:lnTo>
                    <a:pt x="2727" y="6952"/>
                  </a:lnTo>
                  <a:lnTo>
                    <a:pt x="2596" y="6975"/>
                  </a:lnTo>
                  <a:cubicBezTo>
                    <a:pt x="2381" y="6999"/>
                    <a:pt x="2215" y="7178"/>
                    <a:pt x="2215" y="7404"/>
                  </a:cubicBezTo>
                  <a:cubicBezTo>
                    <a:pt x="2215" y="7642"/>
                    <a:pt x="2417" y="7833"/>
                    <a:pt x="2655" y="7833"/>
                  </a:cubicBezTo>
                  <a:lnTo>
                    <a:pt x="4417" y="7833"/>
                  </a:lnTo>
                  <a:cubicBezTo>
                    <a:pt x="4703" y="7833"/>
                    <a:pt x="4929" y="7606"/>
                    <a:pt x="4929" y="7321"/>
                  </a:cubicBezTo>
                  <a:lnTo>
                    <a:pt x="4929" y="6952"/>
                  </a:lnTo>
                  <a:lnTo>
                    <a:pt x="4989" y="6952"/>
                  </a:lnTo>
                  <a:cubicBezTo>
                    <a:pt x="5227" y="6975"/>
                    <a:pt x="5465" y="6975"/>
                    <a:pt x="5703" y="6975"/>
                  </a:cubicBezTo>
                  <a:cubicBezTo>
                    <a:pt x="5965" y="6975"/>
                    <a:pt x="6227" y="6952"/>
                    <a:pt x="6489" y="6940"/>
                  </a:cubicBezTo>
                  <a:lnTo>
                    <a:pt x="6489" y="6940"/>
                  </a:lnTo>
                  <a:lnTo>
                    <a:pt x="6358" y="6952"/>
                  </a:lnTo>
                  <a:cubicBezTo>
                    <a:pt x="6144" y="6987"/>
                    <a:pt x="5989" y="7166"/>
                    <a:pt x="5989" y="7392"/>
                  </a:cubicBezTo>
                  <a:cubicBezTo>
                    <a:pt x="5989" y="7630"/>
                    <a:pt x="6179" y="7821"/>
                    <a:pt x="6418" y="7821"/>
                  </a:cubicBezTo>
                  <a:lnTo>
                    <a:pt x="8346" y="7821"/>
                  </a:lnTo>
                  <a:cubicBezTo>
                    <a:pt x="8632" y="7821"/>
                    <a:pt x="8858" y="7594"/>
                    <a:pt x="8858" y="7309"/>
                  </a:cubicBezTo>
                  <a:lnTo>
                    <a:pt x="8858" y="6452"/>
                  </a:lnTo>
                  <a:cubicBezTo>
                    <a:pt x="9573" y="6166"/>
                    <a:pt x="10108" y="5785"/>
                    <a:pt x="10430" y="5320"/>
                  </a:cubicBezTo>
                  <a:cubicBezTo>
                    <a:pt x="10525" y="5380"/>
                    <a:pt x="10585" y="5416"/>
                    <a:pt x="10644" y="5463"/>
                  </a:cubicBezTo>
                  <a:cubicBezTo>
                    <a:pt x="10668" y="5499"/>
                    <a:pt x="10704" y="5511"/>
                    <a:pt x="10751" y="5511"/>
                  </a:cubicBezTo>
                  <a:cubicBezTo>
                    <a:pt x="10775" y="5511"/>
                    <a:pt x="10787" y="5511"/>
                    <a:pt x="10811" y="5499"/>
                  </a:cubicBezTo>
                  <a:cubicBezTo>
                    <a:pt x="10870" y="5463"/>
                    <a:pt x="10894" y="5404"/>
                    <a:pt x="10894" y="5344"/>
                  </a:cubicBezTo>
                  <a:cubicBezTo>
                    <a:pt x="10882" y="5285"/>
                    <a:pt x="10882" y="4439"/>
                    <a:pt x="10418" y="3737"/>
                  </a:cubicBezTo>
                  <a:lnTo>
                    <a:pt x="10835" y="3320"/>
                  </a:lnTo>
                  <a:cubicBezTo>
                    <a:pt x="10870" y="3296"/>
                    <a:pt x="10882" y="3249"/>
                    <a:pt x="10882" y="3201"/>
                  </a:cubicBezTo>
                  <a:cubicBezTo>
                    <a:pt x="10882" y="3153"/>
                    <a:pt x="10847" y="3118"/>
                    <a:pt x="10823" y="3082"/>
                  </a:cubicBezTo>
                  <a:cubicBezTo>
                    <a:pt x="10787" y="3058"/>
                    <a:pt x="10156" y="2558"/>
                    <a:pt x="9489" y="2308"/>
                  </a:cubicBezTo>
                  <a:lnTo>
                    <a:pt x="9823" y="2106"/>
                  </a:lnTo>
                  <a:cubicBezTo>
                    <a:pt x="9870" y="2070"/>
                    <a:pt x="9894" y="2010"/>
                    <a:pt x="9894" y="1975"/>
                  </a:cubicBezTo>
                  <a:cubicBezTo>
                    <a:pt x="9894" y="1915"/>
                    <a:pt x="9870" y="1868"/>
                    <a:pt x="9823" y="1832"/>
                  </a:cubicBezTo>
                  <a:cubicBezTo>
                    <a:pt x="9787" y="1820"/>
                    <a:pt x="9037" y="1391"/>
                    <a:pt x="7918" y="1272"/>
                  </a:cubicBezTo>
                  <a:lnTo>
                    <a:pt x="8215" y="987"/>
                  </a:lnTo>
                  <a:cubicBezTo>
                    <a:pt x="8263" y="939"/>
                    <a:pt x="8275" y="903"/>
                    <a:pt x="8263" y="844"/>
                  </a:cubicBezTo>
                  <a:cubicBezTo>
                    <a:pt x="8251" y="784"/>
                    <a:pt x="8215" y="737"/>
                    <a:pt x="8156" y="725"/>
                  </a:cubicBezTo>
                  <a:cubicBezTo>
                    <a:pt x="8123" y="708"/>
                    <a:pt x="7644" y="530"/>
                    <a:pt x="6979" y="530"/>
                  </a:cubicBezTo>
                  <a:cubicBezTo>
                    <a:pt x="6672" y="530"/>
                    <a:pt x="6326" y="568"/>
                    <a:pt x="5965" y="677"/>
                  </a:cubicBezTo>
                  <a:lnTo>
                    <a:pt x="6096" y="201"/>
                  </a:lnTo>
                  <a:cubicBezTo>
                    <a:pt x="6120" y="141"/>
                    <a:pt x="6096" y="82"/>
                    <a:pt x="6060" y="46"/>
                  </a:cubicBezTo>
                  <a:cubicBezTo>
                    <a:pt x="6026" y="20"/>
                    <a:pt x="5985" y="1"/>
                    <a:pt x="59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7" name="Google Shape;11967;p86"/>
            <p:cNvSpPr/>
            <p:nvPr/>
          </p:nvSpPr>
          <p:spPr>
            <a:xfrm>
              <a:off x="6472845" y="1588626"/>
              <a:ext cx="41952" cy="38944"/>
            </a:xfrm>
            <a:custGeom>
              <a:avLst/>
              <a:gdLst/>
              <a:ahLst/>
              <a:cxnLst/>
              <a:rect l="l" t="t" r="r" b="b"/>
              <a:pathLst>
                <a:path w="1311" h="1217" extrusionOk="0">
                  <a:moveTo>
                    <a:pt x="1110" y="1"/>
                  </a:moveTo>
                  <a:cubicBezTo>
                    <a:pt x="1080" y="1"/>
                    <a:pt x="1050" y="9"/>
                    <a:pt x="1025" y="26"/>
                  </a:cubicBezTo>
                  <a:cubicBezTo>
                    <a:pt x="596" y="323"/>
                    <a:pt x="251" y="704"/>
                    <a:pt x="60" y="966"/>
                  </a:cubicBezTo>
                  <a:cubicBezTo>
                    <a:pt x="1" y="1038"/>
                    <a:pt x="13" y="1133"/>
                    <a:pt x="84" y="1192"/>
                  </a:cubicBezTo>
                  <a:cubicBezTo>
                    <a:pt x="120" y="1204"/>
                    <a:pt x="144" y="1216"/>
                    <a:pt x="179" y="1216"/>
                  </a:cubicBezTo>
                  <a:cubicBezTo>
                    <a:pt x="227" y="1216"/>
                    <a:pt x="263" y="1204"/>
                    <a:pt x="310" y="1157"/>
                  </a:cubicBezTo>
                  <a:cubicBezTo>
                    <a:pt x="501" y="907"/>
                    <a:pt x="798" y="561"/>
                    <a:pt x="1203" y="299"/>
                  </a:cubicBezTo>
                  <a:cubicBezTo>
                    <a:pt x="1275" y="240"/>
                    <a:pt x="1310" y="133"/>
                    <a:pt x="1251" y="73"/>
                  </a:cubicBezTo>
                  <a:cubicBezTo>
                    <a:pt x="1220" y="27"/>
                    <a:pt x="1165" y="1"/>
                    <a:pt x="11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8" name="Google Shape;11968;p86"/>
            <p:cNvSpPr/>
            <p:nvPr/>
          </p:nvSpPr>
          <p:spPr>
            <a:xfrm>
              <a:off x="6528109" y="1592402"/>
              <a:ext cx="40800" cy="23360"/>
            </a:xfrm>
            <a:custGeom>
              <a:avLst/>
              <a:gdLst/>
              <a:ahLst/>
              <a:cxnLst/>
              <a:rect l="l" t="t" r="r" b="b"/>
              <a:pathLst>
                <a:path w="1275" h="730" extrusionOk="0">
                  <a:moveTo>
                    <a:pt x="1103" y="1"/>
                  </a:moveTo>
                  <a:cubicBezTo>
                    <a:pt x="1092" y="1"/>
                    <a:pt x="1082" y="1"/>
                    <a:pt x="1072" y="3"/>
                  </a:cubicBezTo>
                  <a:cubicBezTo>
                    <a:pt x="643" y="110"/>
                    <a:pt x="298" y="300"/>
                    <a:pt x="83" y="431"/>
                  </a:cubicBezTo>
                  <a:cubicBezTo>
                    <a:pt x="12" y="479"/>
                    <a:pt x="0" y="586"/>
                    <a:pt x="48" y="658"/>
                  </a:cubicBezTo>
                  <a:cubicBezTo>
                    <a:pt x="72" y="705"/>
                    <a:pt x="119" y="729"/>
                    <a:pt x="179" y="729"/>
                  </a:cubicBezTo>
                  <a:cubicBezTo>
                    <a:pt x="203" y="729"/>
                    <a:pt x="238" y="717"/>
                    <a:pt x="262" y="705"/>
                  </a:cubicBezTo>
                  <a:cubicBezTo>
                    <a:pt x="441" y="586"/>
                    <a:pt x="738" y="408"/>
                    <a:pt x="1131" y="312"/>
                  </a:cubicBezTo>
                  <a:cubicBezTo>
                    <a:pt x="1238" y="289"/>
                    <a:pt x="1274" y="193"/>
                    <a:pt x="1262" y="122"/>
                  </a:cubicBezTo>
                  <a:cubicBezTo>
                    <a:pt x="1252" y="38"/>
                    <a:pt x="1177" y="1"/>
                    <a:pt x="11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9" name="Google Shape;11969;p86"/>
            <p:cNvSpPr/>
            <p:nvPr/>
          </p:nvSpPr>
          <p:spPr>
            <a:xfrm>
              <a:off x="6581453" y="1614994"/>
              <a:ext cx="38496" cy="11040"/>
            </a:xfrm>
            <a:custGeom>
              <a:avLst/>
              <a:gdLst/>
              <a:ahLst/>
              <a:cxnLst/>
              <a:rect l="l" t="t" r="r" b="b"/>
              <a:pathLst>
                <a:path w="1203" h="345" extrusionOk="0">
                  <a:moveTo>
                    <a:pt x="713" y="1"/>
                  </a:moveTo>
                  <a:cubicBezTo>
                    <a:pt x="555" y="1"/>
                    <a:pt x="354" y="8"/>
                    <a:pt x="143" y="35"/>
                  </a:cubicBezTo>
                  <a:cubicBezTo>
                    <a:pt x="60" y="59"/>
                    <a:pt x="0" y="130"/>
                    <a:pt x="12" y="214"/>
                  </a:cubicBezTo>
                  <a:cubicBezTo>
                    <a:pt x="24" y="297"/>
                    <a:pt x="83" y="345"/>
                    <a:pt x="179" y="345"/>
                  </a:cubicBezTo>
                  <a:lnTo>
                    <a:pt x="191" y="345"/>
                  </a:lnTo>
                  <a:cubicBezTo>
                    <a:pt x="405" y="321"/>
                    <a:pt x="613" y="315"/>
                    <a:pt x="768" y="315"/>
                  </a:cubicBezTo>
                  <a:cubicBezTo>
                    <a:pt x="923" y="315"/>
                    <a:pt x="1024" y="321"/>
                    <a:pt x="1024" y="321"/>
                  </a:cubicBezTo>
                  <a:cubicBezTo>
                    <a:pt x="1107" y="321"/>
                    <a:pt x="1191" y="261"/>
                    <a:pt x="1203" y="178"/>
                  </a:cubicBezTo>
                  <a:cubicBezTo>
                    <a:pt x="1191" y="95"/>
                    <a:pt x="1131" y="11"/>
                    <a:pt x="1036" y="11"/>
                  </a:cubicBezTo>
                  <a:cubicBezTo>
                    <a:pt x="1029" y="11"/>
                    <a:pt x="902" y="1"/>
                    <a:pt x="7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11970;p86"/>
            <p:cNvSpPr/>
            <p:nvPr/>
          </p:nvSpPr>
          <p:spPr>
            <a:xfrm>
              <a:off x="6634765" y="1648274"/>
              <a:ext cx="25184" cy="16992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190" y="1"/>
                  </a:moveTo>
                  <a:cubicBezTo>
                    <a:pt x="116" y="1"/>
                    <a:pt x="54" y="44"/>
                    <a:pt x="25" y="102"/>
                  </a:cubicBezTo>
                  <a:cubicBezTo>
                    <a:pt x="1" y="186"/>
                    <a:pt x="37" y="281"/>
                    <a:pt x="120" y="305"/>
                  </a:cubicBezTo>
                  <a:cubicBezTo>
                    <a:pt x="334" y="400"/>
                    <a:pt x="501" y="507"/>
                    <a:pt x="501" y="507"/>
                  </a:cubicBezTo>
                  <a:cubicBezTo>
                    <a:pt x="537" y="519"/>
                    <a:pt x="560" y="531"/>
                    <a:pt x="596" y="531"/>
                  </a:cubicBezTo>
                  <a:cubicBezTo>
                    <a:pt x="632" y="531"/>
                    <a:pt x="691" y="507"/>
                    <a:pt x="727" y="459"/>
                  </a:cubicBezTo>
                  <a:cubicBezTo>
                    <a:pt x="787" y="388"/>
                    <a:pt x="775" y="281"/>
                    <a:pt x="703" y="233"/>
                  </a:cubicBezTo>
                  <a:cubicBezTo>
                    <a:pt x="680" y="233"/>
                    <a:pt x="525" y="102"/>
                    <a:pt x="239" y="7"/>
                  </a:cubicBezTo>
                  <a:cubicBezTo>
                    <a:pt x="222" y="3"/>
                    <a:pt x="206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1" name="Google Shape;11971;p86"/>
          <p:cNvGrpSpPr/>
          <p:nvPr/>
        </p:nvGrpSpPr>
        <p:grpSpPr>
          <a:xfrm>
            <a:off x="7444781" y="1583226"/>
            <a:ext cx="348640" cy="334272"/>
            <a:chOff x="7444781" y="1507026"/>
            <a:chExt cx="348640" cy="334272"/>
          </a:xfrm>
        </p:grpSpPr>
        <p:sp>
          <p:nvSpPr>
            <p:cNvPr id="11972" name="Google Shape;11972;p86"/>
            <p:cNvSpPr/>
            <p:nvPr/>
          </p:nvSpPr>
          <p:spPr>
            <a:xfrm>
              <a:off x="7575469" y="1750066"/>
              <a:ext cx="40032" cy="39424"/>
            </a:xfrm>
            <a:custGeom>
              <a:avLst/>
              <a:gdLst/>
              <a:ahLst/>
              <a:cxnLst/>
              <a:rect l="l" t="t" r="r" b="b"/>
              <a:pathLst>
                <a:path w="1251" h="1232" extrusionOk="0">
                  <a:moveTo>
                    <a:pt x="691" y="291"/>
                  </a:moveTo>
                  <a:cubicBezTo>
                    <a:pt x="727" y="291"/>
                    <a:pt x="739" y="291"/>
                    <a:pt x="774" y="315"/>
                  </a:cubicBezTo>
                  <a:cubicBezTo>
                    <a:pt x="858" y="386"/>
                    <a:pt x="870" y="565"/>
                    <a:pt x="798" y="719"/>
                  </a:cubicBezTo>
                  <a:cubicBezTo>
                    <a:pt x="751" y="803"/>
                    <a:pt x="679" y="862"/>
                    <a:pt x="608" y="886"/>
                  </a:cubicBezTo>
                  <a:cubicBezTo>
                    <a:pt x="586" y="897"/>
                    <a:pt x="565" y="903"/>
                    <a:pt x="546" y="903"/>
                  </a:cubicBezTo>
                  <a:cubicBezTo>
                    <a:pt x="522" y="903"/>
                    <a:pt x="502" y="894"/>
                    <a:pt x="489" y="874"/>
                  </a:cubicBezTo>
                  <a:cubicBezTo>
                    <a:pt x="381" y="815"/>
                    <a:pt x="370" y="636"/>
                    <a:pt x="441" y="493"/>
                  </a:cubicBezTo>
                  <a:cubicBezTo>
                    <a:pt x="489" y="398"/>
                    <a:pt x="560" y="338"/>
                    <a:pt x="631" y="315"/>
                  </a:cubicBezTo>
                  <a:cubicBezTo>
                    <a:pt x="655" y="315"/>
                    <a:pt x="667" y="291"/>
                    <a:pt x="691" y="291"/>
                  </a:cubicBezTo>
                  <a:close/>
                  <a:moveTo>
                    <a:pt x="673" y="0"/>
                  </a:moveTo>
                  <a:cubicBezTo>
                    <a:pt x="632" y="0"/>
                    <a:pt x="590" y="5"/>
                    <a:pt x="548" y="17"/>
                  </a:cubicBezTo>
                  <a:cubicBezTo>
                    <a:pt x="381" y="65"/>
                    <a:pt x="250" y="196"/>
                    <a:pt x="155" y="362"/>
                  </a:cubicBezTo>
                  <a:cubicBezTo>
                    <a:pt x="0" y="672"/>
                    <a:pt x="72" y="1029"/>
                    <a:pt x="334" y="1172"/>
                  </a:cubicBezTo>
                  <a:cubicBezTo>
                    <a:pt x="417" y="1219"/>
                    <a:pt x="489" y="1231"/>
                    <a:pt x="560" y="1231"/>
                  </a:cubicBezTo>
                  <a:cubicBezTo>
                    <a:pt x="608" y="1231"/>
                    <a:pt x="655" y="1231"/>
                    <a:pt x="715" y="1219"/>
                  </a:cubicBezTo>
                  <a:cubicBezTo>
                    <a:pt x="870" y="1172"/>
                    <a:pt x="1012" y="1041"/>
                    <a:pt x="1096" y="874"/>
                  </a:cubicBezTo>
                  <a:cubicBezTo>
                    <a:pt x="1251" y="553"/>
                    <a:pt x="1167" y="196"/>
                    <a:pt x="917" y="65"/>
                  </a:cubicBezTo>
                  <a:cubicBezTo>
                    <a:pt x="844" y="24"/>
                    <a:pt x="761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11973;p86"/>
            <p:cNvSpPr/>
            <p:nvPr/>
          </p:nvSpPr>
          <p:spPr>
            <a:xfrm>
              <a:off x="7623469" y="1749714"/>
              <a:ext cx="40032" cy="39776"/>
            </a:xfrm>
            <a:custGeom>
              <a:avLst/>
              <a:gdLst/>
              <a:ahLst/>
              <a:cxnLst/>
              <a:rect l="l" t="t" r="r" b="b"/>
              <a:pathLst>
                <a:path w="1251" h="1243" extrusionOk="0">
                  <a:moveTo>
                    <a:pt x="560" y="337"/>
                  </a:moveTo>
                  <a:cubicBezTo>
                    <a:pt x="584" y="337"/>
                    <a:pt x="596" y="337"/>
                    <a:pt x="620" y="349"/>
                  </a:cubicBezTo>
                  <a:cubicBezTo>
                    <a:pt x="703" y="385"/>
                    <a:pt x="775" y="445"/>
                    <a:pt x="822" y="528"/>
                  </a:cubicBezTo>
                  <a:cubicBezTo>
                    <a:pt x="882" y="671"/>
                    <a:pt x="858" y="849"/>
                    <a:pt x="763" y="897"/>
                  </a:cubicBezTo>
                  <a:cubicBezTo>
                    <a:pt x="736" y="914"/>
                    <a:pt x="704" y="926"/>
                    <a:pt x="674" y="926"/>
                  </a:cubicBezTo>
                  <a:cubicBezTo>
                    <a:pt x="664" y="926"/>
                    <a:pt x="653" y="924"/>
                    <a:pt x="644" y="921"/>
                  </a:cubicBezTo>
                  <a:cubicBezTo>
                    <a:pt x="560" y="885"/>
                    <a:pt x="489" y="826"/>
                    <a:pt x="441" y="742"/>
                  </a:cubicBezTo>
                  <a:cubicBezTo>
                    <a:pt x="370" y="588"/>
                    <a:pt x="382" y="409"/>
                    <a:pt x="489" y="349"/>
                  </a:cubicBezTo>
                  <a:cubicBezTo>
                    <a:pt x="501" y="337"/>
                    <a:pt x="536" y="337"/>
                    <a:pt x="560" y="337"/>
                  </a:cubicBezTo>
                  <a:close/>
                  <a:moveTo>
                    <a:pt x="547" y="0"/>
                  </a:moveTo>
                  <a:cubicBezTo>
                    <a:pt x="468" y="0"/>
                    <a:pt x="395" y="24"/>
                    <a:pt x="322" y="76"/>
                  </a:cubicBezTo>
                  <a:cubicBezTo>
                    <a:pt x="72" y="218"/>
                    <a:pt x="1" y="576"/>
                    <a:pt x="143" y="885"/>
                  </a:cubicBezTo>
                  <a:cubicBezTo>
                    <a:pt x="239" y="1052"/>
                    <a:pt x="370" y="1183"/>
                    <a:pt x="536" y="1230"/>
                  </a:cubicBezTo>
                  <a:cubicBezTo>
                    <a:pt x="584" y="1242"/>
                    <a:pt x="620" y="1242"/>
                    <a:pt x="679" y="1242"/>
                  </a:cubicBezTo>
                  <a:cubicBezTo>
                    <a:pt x="763" y="1242"/>
                    <a:pt x="846" y="1230"/>
                    <a:pt x="905" y="1183"/>
                  </a:cubicBezTo>
                  <a:cubicBezTo>
                    <a:pt x="1179" y="1040"/>
                    <a:pt x="1251" y="683"/>
                    <a:pt x="1084" y="373"/>
                  </a:cubicBezTo>
                  <a:cubicBezTo>
                    <a:pt x="1001" y="207"/>
                    <a:pt x="858" y="76"/>
                    <a:pt x="703" y="28"/>
                  </a:cubicBezTo>
                  <a:cubicBezTo>
                    <a:pt x="648" y="10"/>
                    <a:pt x="597" y="0"/>
                    <a:pt x="5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11974;p86"/>
            <p:cNvSpPr/>
            <p:nvPr/>
          </p:nvSpPr>
          <p:spPr>
            <a:xfrm>
              <a:off x="7537741" y="164049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8" y="1500"/>
                    <a:pt x="667" y="1500"/>
                  </a:cubicBezTo>
                  <a:cubicBezTo>
                    <a:pt x="1037" y="1500"/>
                    <a:pt x="1334" y="1203"/>
                    <a:pt x="1334" y="833"/>
                  </a:cubicBezTo>
                  <a:lnTo>
                    <a:pt x="1334" y="691"/>
                  </a:lnTo>
                  <a:cubicBezTo>
                    <a:pt x="1358" y="595"/>
                    <a:pt x="1275" y="524"/>
                    <a:pt x="1191" y="524"/>
                  </a:cubicBezTo>
                  <a:cubicBezTo>
                    <a:pt x="1096" y="524"/>
                    <a:pt x="1025" y="595"/>
                    <a:pt x="1025" y="691"/>
                  </a:cubicBezTo>
                  <a:lnTo>
                    <a:pt x="1025" y="845"/>
                  </a:lnTo>
                  <a:cubicBezTo>
                    <a:pt x="1025" y="1048"/>
                    <a:pt x="858" y="1203"/>
                    <a:pt x="667" y="1203"/>
                  </a:cubicBezTo>
                  <a:cubicBezTo>
                    <a:pt x="477" y="1203"/>
                    <a:pt x="310" y="1036"/>
                    <a:pt x="310" y="845"/>
                  </a:cubicBezTo>
                  <a:lnTo>
                    <a:pt x="310" y="691"/>
                  </a:lnTo>
                  <a:cubicBezTo>
                    <a:pt x="310" y="488"/>
                    <a:pt x="477" y="333"/>
                    <a:pt x="667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11975;p86"/>
            <p:cNvSpPr/>
            <p:nvPr/>
          </p:nvSpPr>
          <p:spPr>
            <a:xfrm>
              <a:off x="7657389" y="1640498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3"/>
                  </a:lnTo>
                  <a:cubicBezTo>
                    <a:pt x="0" y="1203"/>
                    <a:pt x="298" y="1500"/>
                    <a:pt x="667" y="1500"/>
                  </a:cubicBezTo>
                  <a:cubicBezTo>
                    <a:pt x="1036" y="1500"/>
                    <a:pt x="1334" y="1203"/>
                    <a:pt x="1334" y="833"/>
                  </a:cubicBezTo>
                  <a:lnTo>
                    <a:pt x="1334" y="691"/>
                  </a:lnTo>
                  <a:cubicBezTo>
                    <a:pt x="1346" y="595"/>
                    <a:pt x="1274" y="524"/>
                    <a:pt x="1191" y="524"/>
                  </a:cubicBezTo>
                  <a:cubicBezTo>
                    <a:pt x="1096" y="524"/>
                    <a:pt x="1024" y="595"/>
                    <a:pt x="1024" y="691"/>
                  </a:cubicBezTo>
                  <a:lnTo>
                    <a:pt x="1024" y="845"/>
                  </a:lnTo>
                  <a:cubicBezTo>
                    <a:pt x="1024" y="1048"/>
                    <a:pt x="858" y="1203"/>
                    <a:pt x="667" y="1203"/>
                  </a:cubicBezTo>
                  <a:cubicBezTo>
                    <a:pt x="465" y="1203"/>
                    <a:pt x="310" y="1036"/>
                    <a:pt x="310" y="845"/>
                  </a:cubicBezTo>
                  <a:lnTo>
                    <a:pt x="310" y="691"/>
                  </a:lnTo>
                  <a:cubicBezTo>
                    <a:pt x="310" y="488"/>
                    <a:pt x="465" y="333"/>
                    <a:pt x="667" y="333"/>
                  </a:cubicBezTo>
                  <a:cubicBezTo>
                    <a:pt x="750" y="333"/>
                    <a:pt x="822" y="250"/>
                    <a:pt x="822" y="167"/>
                  </a:cubicBezTo>
                  <a:cubicBezTo>
                    <a:pt x="822" y="71"/>
                    <a:pt x="750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11976;p86"/>
            <p:cNvSpPr/>
            <p:nvPr/>
          </p:nvSpPr>
          <p:spPr>
            <a:xfrm>
              <a:off x="7444781" y="1507026"/>
              <a:ext cx="348640" cy="334272"/>
            </a:xfrm>
            <a:custGeom>
              <a:avLst/>
              <a:gdLst/>
              <a:ahLst/>
              <a:cxnLst/>
              <a:rect l="l" t="t" r="r" b="b"/>
              <a:pathLst>
                <a:path w="10895" h="10446" extrusionOk="0">
                  <a:moveTo>
                    <a:pt x="1203" y="349"/>
                  </a:moveTo>
                  <a:lnTo>
                    <a:pt x="1203" y="349"/>
                  </a:lnTo>
                  <a:cubicBezTo>
                    <a:pt x="1596" y="432"/>
                    <a:pt x="2001" y="575"/>
                    <a:pt x="2382" y="778"/>
                  </a:cubicBezTo>
                  <a:cubicBezTo>
                    <a:pt x="2894" y="1052"/>
                    <a:pt x="3263" y="1385"/>
                    <a:pt x="3501" y="1611"/>
                  </a:cubicBezTo>
                  <a:cubicBezTo>
                    <a:pt x="3263" y="1778"/>
                    <a:pt x="3037" y="1968"/>
                    <a:pt x="2810" y="2183"/>
                  </a:cubicBezTo>
                  <a:cubicBezTo>
                    <a:pt x="2549" y="1564"/>
                    <a:pt x="2179" y="1063"/>
                    <a:pt x="1703" y="671"/>
                  </a:cubicBezTo>
                  <a:cubicBezTo>
                    <a:pt x="1536" y="540"/>
                    <a:pt x="1370" y="432"/>
                    <a:pt x="1203" y="349"/>
                  </a:cubicBezTo>
                  <a:close/>
                  <a:moveTo>
                    <a:pt x="9740" y="361"/>
                  </a:moveTo>
                  <a:lnTo>
                    <a:pt x="9740" y="361"/>
                  </a:lnTo>
                  <a:cubicBezTo>
                    <a:pt x="9407" y="540"/>
                    <a:pt x="9061" y="790"/>
                    <a:pt x="8740" y="1194"/>
                  </a:cubicBezTo>
                  <a:cubicBezTo>
                    <a:pt x="8680" y="1266"/>
                    <a:pt x="8692" y="1361"/>
                    <a:pt x="8752" y="1421"/>
                  </a:cubicBezTo>
                  <a:cubicBezTo>
                    <a:pt x="8775" y="1444"/>
                    <a:pt x="8811" y="1444"/>
                    <a:pt x="8859" y="1444"/>
                  </a:cubicBezTo>
                  <a:cubicBezTo>
                    <a:pt x="8895" y="1444"/>
                    <a:pt x="8942" y="1433"/>
                    <a:pt x="8978" y="1385"/>
                  </a:cubicBezTo>
                  <a:cubicBezTo>
                    <a:pt x="9454" y="825"/>
                    <a:pt x="9966" y="552"/>
                    <a:pt x="10371" y="432"/>
                  </a:cubicBezTo>
                  <a:lnTo>
                    <a:pt x="10371" y="432"/>
                  </a:lnTo>
                  <a:cubicBezTo>
                    <a:pt x="10252" y="647"/>
                    <a:pt x="10169" y="956"/>
                    <a:pt x="10216" y="1373"/>
                  </a:cubicBezTo>
                  <a:cubicBezTo>
                    <a:pt x="10276" y="1945"/>
                    <a:pt x="10228" y="2361"/>
                    <a:pt x="10073" y="2718"/>
                  </a:cubicBezTo>
                  <a:cubicBezTo>
                    <a:pt x="9918" y="3076"/>
                    <a:pt x="9645" y="3385"/>
                    <a:pt x="9228" y="3683"/>
                  </a:cubicBezTo>
                  <a:cubicBezTo>
                    <a:pt x="9037" y="3326"/>
                    <a:pt x="8799" y="2980"/>
                    <a:pt x="8549" y="2671"/>
                  </a:cubicBezTo>
                  <a:cubicBezTo>
                    <a:pt x="8478" y="2599"/>
                    <a:pt x="8406" y="2504"/>
                    <a:pt x="8347" y="2433"/>
                  </a:cubicBezTo>
                  <a:cubicBezTo>
                    <a:pt x="8406" y="2278"/>
                    <a:pt x="8466" y="2147"/>
                    <a:pt x="8549" y="2016"/>
                  </a:cubicBezTo>
                  <a:cubicBezTo>
                    <a:pt x="8585" y="1933"/>
                    <a:pt x="8561" y="1837"/>
                    <a:pt x="8478" y="1802"/>
                  </a:cubicBezTo>
                  <a:cubicBezTo>
                    <a:pt x="8456" y="1791"/>
                    <a:pt x="8430" y="1785"/>
                    <a:pt x="8405" y="1785"/>
                  </a:cubicBezTo>
                  <a:cubicBezTo>
                    <a:pt x="8348" y="1785"/>
                    <a:pt x="8292" y="1812"/>
                    <a:pt x="8275" y="1861"/>
                  </a:cubicBezTo>
                  <a:cubicBezTo>
                    <a:pt x="8216" y="1968"/>
                    <a:pt x="8168" y="2076"/>
                    <a:pt x="8121" y="2183"/>
                  </a:cubicBezTo>
                  <a:cubicBezTo>
                    <a:pt x="7906" y="1956"/>
                    <a:pt x="7680" y="1778"/>
                    <a:pt x="7442" y="1611"/>
                  </a:cubicBezTo>
                  <a:cubicBezTo>
                    <a:pt x="7668" y="1385"/>
                    <a:pt x="8049" y="1040"/>
                    <a:pt x="8561" y="778"/>
                  </a:cubicBezTo>
                  <a:cubicBezTo>
                    <a:pt x="8942" y="575"/>
                    <a:pt x="9347" y="421"/>
                    <a:pt x="9740" y="361"/>
                  </a:cubicBezTo>
                  <a:close/>
                  <a:moveTo>
                    <a:pt x="560" y="456"/>
                  </a:moveTo>
                  <a:lnTo>
                    <a:pt x="560" y="456"/>
                  </a:lnTo>
                  <a:cubicBezTo>
                    <a:pt x="1132" y="635"/>
                    <a:pt x="2037" y="1135"/>
                    <a:pt x="2572" y="2445"/>
                  </a:cubicBezTo>
                  <a:cubicBezTo>
                    <a:pt x="2501" y="2516"/>
                    <a:pt x="2441" y="2599"/>
                    <a:pt x="2382" y="2683"/>
                  </a:cubicBezTo>
                  <a:cubicBezTo>
                    <a:pt x="2132" y="2992"/>
                    <a:pt x="1894" y="3338"/>
                    <a:pt x="1703" y="3695"/>
                  </a:cubicBezTo>
                  <a:cubicBezTo>
                    <a:pt x="1263" y="3385"/>
                    <a:pt x="1001" y="3088"/>
                    <a:pt x="834" y="2718"/>
                  </a:cubicBezTo>
                  <a:cubicBezTo>
                    <a:pt x="691" y="2361"/>
                    <a:pt x="644" y="1921"/>
                    <a:pt x="703" y="1373"/>
                  </a:cubicBezTo>
                  <a:cubicBezTo>
                    <a:pt x="739" y="956"/>
                    <a:pt x="667" y="659"/>
                    <a:pt x="560" y="456"/>
                  </a:cubicBezTo>
                  <a:close/>
                  <a:moveTo>
                    <a:pt x="882" y="6207"/>
                  </a:moveTo>
                  <a:lnTo>
                    <a:pt x="882" y="6207"/>
                  </a:lnTo>
                  <a:cubicBezTo>
                    <a:pt x="1239" y="6612"/>
                    <a:pt x="1727" y="6945"/>
                    <a:pt x="2298" y="7195"/>
                  </a:cubicBezTo>
                  <a:cubicBezTo>
                    <a:pt x="2727" y="7386"/>
                    <a:pt x="3096" y="7481"/>
                    <a:pt x="3263" y="7517"/>
                  </a:cubicBezTo>
                  <a:cubicBezTo>
                    <a:pt x="3144" y="7802"/>
                    <a:pt x="3072" y="8112"/>
                    <a:pt x="3072" y="8457"/>
                  </a:cubicBezTo>
                  <a:lnTo>
                    <a:pt x="3072" y="8469"/>
                  </a:lnTo>
                  <a:cubicBezTo>
                    <a:pt x="2120" y="8255"/>
                    <a:pt x="1441" y="7695"/>
                    <a:pt x="1084" y="6909"/>
                  </a:cubicBezTo>
                  <a:cubicBezTo>
                    <a:pt x="989" y="6659"/>
                    <a:pt x="905" y="6421"/>
                    <a:pt x="882" y="6207"/>
                  </a:cubicBezTo>
                  <a:close/>
                  <a:moveTo>
                    <a:pt x="5466" y="1302"/>
                  </a:moveTo>
                  <a:cubicBezTo>
                    <a:pt x="6442" y="1302"/>
                    <a:pt x="7454" y="1861"/>
                    <a:pt x="8311" y="2909"/>
                  </a:cubicBezTo>
                  <a:cubicBezTo>
                    <a:pt x="9061" y="3814"/>
                    <a:pt x="9585" y="5016"/>
                    <a:pt x="9692" y="6100"/>
                  </a:cubicBezTo>
                  <a:cubicBezTo>
                    <a:pt x="9287" y="6505"/>
                    <a:pt x="8811" y="6755"/>
                    <a:pt x="8442" y="6945"/>
                  </a:cubicBezTo>
                  <a:cubicBezTo>
                    <a:pt x="8359" y="6969"/>
                    <a:pt x="8323" y="7076"/>
                    <a:pt x="8347" y="7148"/>
                  </a:cubicBezTo>
                  <a:cubicBezTo>
                    <a:pt x="8376" y="7206"/>
                    <a:pt x="8454" y="7249"/>
                    <a:pt x="8520" y="7249"/>
                  </a:cubicBezTo>
                  <a:cubicBezTo>
                    <a:pt x="8535" y="7249"/>
                    <a:pt x="8549" y="7247"/>
                    <a:pt x="8561" y="7243"/>
                  </a:cubicBezTo>
                  <a:cubicBezTo>
                    <a:pt x="9240" y="6945"/>
                    <a:pt x="9704" y="6564"/>
                    <a:pt x="10014" y="6243"/>
                  </a:cubicBezTo>
                  <a:lnTo>
                    <a:pt x="10014" y="6243"/>
                  </a:lnTo>
                  <a:cubicBezTo>
                    <a:pt x="9990" y="6433"/>
                    <a:pt x="9930" y="6671"/>
                    <a:pt x="9811" y="6921"/>
                  </a:cubicBezTo>
                  <a:cubicBezTo>
                    <a:pt x="9466" y="7719"/>
                    <a:pt x="8775" y="8267"/>
                    <a:pt x="7811" y="8517"/>
                  </a:cubicBezTo>
                  <a:lnTo>
                    <a:pt x="7811" y="8505"/>
                  </a:lnTo>
                  <a:cubicBezTo>
                    <a:pt x="7811" y="8172"/>
                    <a:pt x="7752" y="7850"/>
                    <a:pt x="7621" y="7564"/>
                  </a:cubicBezTo>
                  <a:cubicBezTo>
                    <a:pt x="7692" y="7552"/>
                    <a:pt x="7787" y="7517"/>
                    <a:pt x="7906" y="7493"/>
                  </a:cubicBezTo>
                  <a:cubicBezTo>
                    <a:pt x="7990" y="7457"/>
                    <a:pt x="8037" y="7374"/>
                    <a:pt x="8013" y="7290"/>
                  </a:cubicBezTo>
                  <a:cubicBezTo>
                    <a:pt x="7986" y="7226"/>
                    <a:pt x="7930" y="7183"/>
                    <a:pt x="7868" y="7183"/>
                  </a:cubicBezTo>
                  <a:cubicBezTo>
                    <a:pt x="7849" y="7183"/>
                    <a:pt x="7830" y="7187"/>
                    <a:pt x="7811" y="7195"/>
                  </a:cubicBezTo>
                  <a:cubicBezTo>
                    <a:pt x="7632" y="7255"/>
                    <a:pt x="7502" y="7267"/>
                    <a:pt x="7478" y="7279"/>
                  </a:cubicBezTo>
                  <a:cubicBezTo>
                    <a:pt x="7371" y="7136"/>
                    <a:pt x="7263" y="6981"/>
                    <a:pt x="7132" y="6862"/>
                  </a:cubicBezTo>
                  <a:cubicBezTo>
                    <a:pt x="6704" y="6445"/>
                    <a:pt x="6108" y="6231"/>
                    <a:pt x="5466" y="6231"/>
                  </a:cubicBezTo>
                  <a:cubicBezTo>
                    <a:pt x="4584" y="6231"/>
                    <a:pt x="3858" y="6648"/>
                    <a:pt x="3441" y="7279"/>
                  </a:cubicBezTo>
                  <a:cubicBezTo>
                    <a:pt x="3334" y="7267"/>
                    <a:pt x="2072" y="7005"/>
                    <a:pt x="1227" y="6136"/>
                  </a:cubicBezTo>
                  <a:cubicBezTo>
                    <a:pt x="1346" y="5052"/>
                    <a:pt x="1858" y="3850"/>
                    <a:pt x="2620" y="2909"/>
                  </a:cubicBezTo>
                  <a:cubicBezTo>
                    <a:pt x="3465" y="1861"/>
                    <a:pt x="4477" y="1302"/>
                    <a:pt x="5466" y="1302"/>
                  </a:cubicBezTo>
                  <a:close/>
                  <a:moveTo>
                    <a:pt x="5466" y="6493"/>
                  </a:moveTo>
                  <a:cubicBezTo>
                    <a:pt x="6644" y="6493"/>
                    <a:pt x="7513" y="7338"/>
                    <a:pt x="7513" y="8469"/>
                  </a:cubicBezTo>
                  <a:cubicBezTo>
                    <a:pt x="7513" y="8707"/>
                    <a:pt x="7454" y="8874"/>
                    <a:pt x="7323" y="8993"/>
                  </a:cubicBezTo>
                  <a:cubicBezTo>
                    <a:pt x="7144" y="9164"/>
                    <a:pt x="6837" y="9212"/>
                    <a:pt x="6517" y="9212"/>
                  </a:cubicBezTo>
                  <a:cubicBezTo>
                    <a:pt x="6304" y="9212"/>
                    <a:pt x="6085" y="9191"/>
                    <a:pt x="5894" y="9172"/>
                  </a:cubicBezTo>
                  <a:cubicBezTo>
                    <a:pt x="5727" y="9160"/>
                    <a:pt x="5585" y="9148"/>
                    <a:pt x="5466" y="9148"/>
                  </a:cubicBezTo>
                  <a:cubicBezTo>
                    <a:pt x="5346" y="9148"/>
                    <a:pt x="5192" y="9160"/>
                    <a:pt x="5049" y="9172"/>
                  </a:cubicBezTo>
                  <a:cubicBezTo>
                    <a:pt x="4869" y="9190"/>
                    <a:pt x="4663" y="9208"/>
                    <a:pt x="4461" y="9208"/>
                  </a:cubicBezTo>
                  <a:cubicBezTo>
                    <a:pt x="4127" y="9208"/>
                    <a:pt x="3801" y="9159"/>
                    <a:pt x="3608" y="8981"/>
                  </a:cubicBezTo>
                  <a:cubicBezTo>
                    <a:pt x="3465" y="8874"/>
                    <a:pt x="3406" y="8707"/>
                    <a:pt x="3406" y="8469"/>
                  </a:cubicBezTo>
                  <a:cubicBezTo>
                    <a:pt x="3406" y="7921"/>
                    <a:pt x="3620" y="7421"/>
                    <a:pt x="4001" y="7040"/>
                  </a:cubicBezTo>
                  <a:cubicBezTo>
                    <a:pt x="4382" y="6683"/>
                    <a:pt x="4894" y="6493"/>
                    <a:pt x="5466" y="6493"/>
                  </a:cubicBezTo>
                  <a:close/>
                  <a:moveTo>
                    <a:pt x="1941" y="8338"/>
                  </a:moveTo>
                  <a:lnTo>
                    <a:pt x="1941" y="8338"/>
                  </a:lnTo>
                  <a:cubicBezTo>
                    <a:pt x="2263" y="8541"/>
                    <a:pt x="2668" y="8731"/>
                    <a:pt x="3156" y="8826"/>
                  </a:cubicBezTo>
                  <a:cubicBezTo>
                    <a:pt x="3203" y="8993"/>
                    <a:pt x="3287" y="9124"/>
                    <a:pt x="3394" y="9231"/>
                  </a:cubicBezTo>
                  <a:cubicBezTo>
                    <a:pt x="3662" y="9475"/>
                    <a:pt x="4075" y="9532"/>
                    <a:pt x="4480" y="9532"/>
                  </a:cubicBezTo>
                  <a:cubicBezTo>
                    <a:pt x="4687" y="9532"/>
                    <a:pt x="4891" y="9517"/>
                    <a:pt x="5073" y="9505"/>
                  </a:cubicBezTo>
                  <a:cubicBezTo>
                    <a:pt x="5227" y="9481"/>
                    <a:pt x="5358" y="9469"/>
                    <a:pt x="5466" y="9469"/>
                  </a:cubicBezTo>
                  <a:cubicBezTo>
                    <a:pt x="5573" y="9469"/>
                    <a:pt x="5716" y="9481"/>
                    <a:pt x="5870" y="9505"/>
                  </a:cubicBezTo>
                  <a:cubicBezTo>
                    <a:pt x="6061" y="9517"/>
                    <a:pt x="6275" y="9529"/>
                    <a:pt x="6489" y="9529"/>
                  </a:cubicBezTo>
                  <a:cubicBezTo>
                    <a:pt x="6894" y="9529"/>
                    <a:pt x="7275" y="9469"/>
                    <a:pt x="7537" y="9231"/>
                  </a:cubicBezTo>
                  <a:cubicBezTo>
                    <a:pt x="7656" y="9124"/>
                    <a:pt x="7728" y="8993"/>
                    <a:pt x="7763" y="8826"/>
                  </a:cubicBezTo>
                  <a:cubicBezTo>
                    <a:pt x="8264" y="8731"/>
                    <a:pt x="8656" y="8553"/>
                    <a:pt x="8990" y="8338"/>
                  </a:cubicBezTo>
                  <a:lnTo>
                    <a:pt x="8990" y="8338"/>
                  </a:lnTo>
                  <a:cubicBezTo>
                    <a:pt x="8752" y="8767"/>
                    <a:pt x="8371" y="9160"/>
                    <a:pt x="7871" y="9469"/>
                  </a:cubicBezTo>
                  <a:cubicBezTo>
                    <a:pt x="7180" y="9898"/>
                    <a:pt x="6323" y="10136"/>
                    <a:pt x="5466" y="10136"/>
                  </a:cubicBezTo>
                  <a:cubicBezTo>
                    <a:pt x="4596" y="10136"/>
                    <a:pt x="3739" y="9898"/>
                    <a:pt x="3049" y="9469"/>
                  </a:cubicBezTo>
                  <a:cubicBezTo>
                    <a:pt x="2560" y="9160"/>
                    <a:pt x="2179" y="8767"/>
                    <a:pt x="1941" y="8338"/>
                  </a:cubicBezTo>
                  <a:close/>
                  <a:moveTo>
                    <a:pt x="602" y="1"/>
                  </a:moveTo>
                  <a:cubicBezTo>
                    <a:pt x="450" y="1"/>
                    <a:pt x="297" y="10"/>
                    <a:pt x="143" y="28"/>
                  </a:cubicBezTo>
                  <a:cubicBezTo>
                    <a:pt x="84" y="51"/>
                    <a:pt x="24" y="87"/>
                    <a:pt x="12" y="147"/>
                  </a:cubicBezTo>
                  <a:cubicBezTo>
                    <a:pt x="1" y="218"/>
                    <a:pt x="24" y="290"/>
                    <a:pt x="72" y="313"/>
                  </a:cubicBezTo>
                  <a:cubicBezTo>
                    <a:pt x="84" y="325"/>
                    <a:pt x="441" y="599"/>
                    <a:pt x="370" y="1337"/>
                  </a:cubicBezTo>
                  <a:cubicBezTo>
                    <a:pt x="310" y="1956"/>
                    <a:pt x="358" y="2433"/>
                    <a:pt x="536" y="2849"/>
                  </a:cubicBezTo>
                  <a:cubicBezTo>
                    <a:pt x="715" y="3278"/>
                    <a:pt x="1036" y="3635"/>
                    <a:pt x="1536" y="3981"/>
                  </a:cubicBezTo>
                  <a:cubicBezTo>
                    <a:pt x="1239" y="4576"/>
                    <a:pt x="1025" y="5195"/>
                    <a:pt x="941" y="5790"/>
                  </a:cubicBezTo>
                  <a:cubicBezTo>
                    <a:pt x="894" y="5731"/>
                    <a:pt x="858" y="5695"/>
                    <a:pt x="834" y="5635"/>
                  </a:cubicBezTo>
                  <a:cubicBezTo>
                    <a:pt x="803" y="5584"/>
                    <a:pt x="745" y="5550"/>
                    <a:pt x="683" y="5550"/>
                  </a:cubicBezTo>
                  <a:cubicBezTo>
                    <a:pt x="674" y="5550"/>
                    <a:pt x="665" y="5551"/>
                    <a:pt x="655" y="5552"/>
                  </a:cubicBezTo>
                  <a:cubicBezTo>
                    <a:pt x="596" y="5576"/>
                    <a:pt x="536" y="5635"/>
                    <a:pt x="536" y="5707"/>
                  </a:cubicBezTo>
                  <a:cubicBezTo>
                    <a:pt x="536" y="5731"/>
                    <a:pt x="489" y="6350"/>
                    <a:pt x="798" y="7040"/>
                  </a:cubicBezTo>
                  <a:cubicBezTo>
                    <a:pt x="917" y="7326"/>
                    <a:pt x="1120" y="7636"/>
                    <a:pt x="1394" y="7921"/>
                  </a:cubicBezTo>
                  <a:cubicBezTo>
                    <a:pt x="1608" y="8636"/>
                    <a:pt x="2132" y="9279"/>
                    <a:pt x="2870" y="9731"/>
                  </a:cubicBezTo>
                  <a:cubicBezTo>
                    <a:pt x="3620" y="10196"/>
                    <a:pt x="4537" y="10446"/>
                    <a:pt x="5466" y="10446"/>
                  </a:cubicBezTo>
                  <a:cubicBezTo>
                    <a:pt x="6382" y="10446"/>
                    <a:pt x="7311" y="10196"/>
                    <a:pt x="8049" y="9731"/>
                  </a:cubicBezTo>
                  <a:cubicBezTo>
                    <a:pt x="8799" y="9279"/>
                    <a:pt x="9311" y="8624"/>
                    <a:pt x="9526" y="7921"/>
                  </a:cubicBezTo>
                  <a:cubicBezTo>
                    <a:pt x="9811" y="7624"/>
                    <a:pt x="10002" y="7314"/>
                    <a:pt x="10121" y="7040"/>
                  </a:cubicBezTo>
                  <a:cubicBezTo>
                    <a:pt x="10419" y="6350"/>
                    <a:pt x="10383" y="5731"/>
                    <a:pt x="10383" y="5707"/>
                  </a:cubicBezTo>
                  <a:cubicBezTo>
                    <a:pt x="10383" y="5635"/>
                    <a:pt x="10323" y="5588"/>
                    <a:pt x="10264" y="5552"/>
                  </a:cubicBezTo>
                  <a:cubicBezTo>
                    <a:pt x="10256" y="5551"/>
                    <a:pt x="10248" y="5550"/>
                    <a:pt x="10240" y="5550"/>
                  </a:cubicBezTo>
                  <a:cubicBezTo>
                    <a:pt x="10186" y="5550"/>
                    <a:pt x="10127" y="5584"/>
                    <a:pt x="10085" y="5635"/>
                  </a:cubicBezTo>
                  <a:cubicBezTo>
                    <a:pt x="10061" y="5683"/>
                    <a:pt x="10014" y="5731"/>
                    <a:pt x="9990" y="5790"/>
                  </a:cubicBezTo>
                  <a:cubicBezTo>
                    <a:pt x="9883" y="5183"/>
                    <a:pt x="9668" y="4576"/>
                    <a:pt x="9395" y="3981"/>
                  </a:cubicBezTo>
                  <a:cubicBezTo>
                    <a:pt x="9883" y="3647"/>
                    <a:pt x="10204" y="3278"/>
                    <a:pt x="10383" y="2849"/>
                  </a:cubicBezTo>
                  <a:cubicBezTo>
                    <a:pt x="10561" y="2433"/>
                    <a:pt x="10609" y="1956"/>
                    <a:pt x="10550" y="1337"/>
                  </a:cubicBezTo>
                  <a:cubicBezTo>
                    <a:pt x="10478" y="611"/>
                    <a:pt x="10835" y="325"/>
                    <a:pt x="10835" y="313"/>
                  </a:cubicBezTo>
                  <a:cubicBezTo>
                    <a:pt x="10883" y="278"/>
                    <a:pt x="10895" y="218"/>
                    <a:pt x="10883" y="159"/>
                  </a:cubicBezTo>
                  <a:cubicBezTo>
                    <a:pt x="10871" y="99"/>
                    <a:pt x="10811" y="51"/>
                    <a:pt x="10740" y="40"/>
                  </a:cubicBezTo>
                  <a:cubicBezTo>
                    <a:pt x="10583" y="18"/>
                    <a:pt x="10426" y="8"/>
                    <a:pt x="10269" y="8"/>
                  </a:cubicBezTo>
                  <a:cubicBezTo>
                    <a:pt x="9633" y="8"/>
                    <a:pt x="9004" y="181"/>
                    <a:pt x="8383" y="516"/>
                  </a:cubicBezTo>
                  <a:cubicBezTo>
                    <a:pt x="7811" y="825"/>
                    <a:pt x="7382" y="1206"/>
                    <a:pt x="7144" y="1444"/>
                  </a:cubicBezTo>
                  <a:cubicBezTo>
                    <a:pt x="6597" y="1123"/>
                    <a:pt x="6025" y="956"/>
                    <a:pt x="5442" y="956"/>
                  </a:cubicBezTo>
                  <a:cubicBezTo>
                    <a:pt x="4882" y="956"/>
                    <a:pt x="4299" y="1123"/>
                    <a:pt x="3751" y="1444"/>
                  </a:cubicBezTo>
                  <a:cubicBezTo>
                    <a:pt x="3513" y="1206"/>
                    <a:pt x="3096" y="825"/>
                    <a:pt x="2513" y="504"/>
                  </a:cubicBezTo>
                  <a:cubicBezTo>
                    <a:pt x="1886" y="166"/>
                    <a:pt x="1251" y="1"/>
                    <a:pt x="60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7" name="Google Shape;11977;p86"/>
          <p:cNvGrpSpPr/>
          <p:nvPr/>
        </p:nvGrpSpPr>
        <p:grpSpPr>
          <a:xfrm>
            <a:off x="7995341" y="1582938"/>
            <a:ext cx="347872" cy="334944"/>
            <a:chOff x="7995341" y="1506738"/>
            <a:chExt cx="347872" cy="334944"/>
          </a:xfrm>
        </p:grpSpPr>
        <p:sp>
          <p:nvSpPr>
            <p:cNvPr id="11978" name="Google Shape;11978;p86"/>
            <p:cNvSpPr/>
            <p:nvPr/>
          </p:nvSpPr>
          <p:spPr>
            <a:xfrm>
              <a:off x="8129837" y="1722674"/>
              <a:ext cx="33536" cy="35936"/>
            </a:xfrm>
            <a:custGeom>
              <a:avLst/>
              <a:gdLst/>
              <a:ahLst/>
              <a:cxnLst/>
              <a:rect l="l" t="t" r="r" b="b"/>
              <a:pathLst>
                <a:path w="1048" h="1123" extrusionOk="0">
                  <a:moveTo>
                    <a:pt x="572" y="301"/>
                  </a:moveTo>
                  <a:cubicBezTo>
                    <a:pt x="595" y="301"/>
                    <a:pt x="619" y="301"/>
                    <a:pt x="631" y="325"/>
                  </a:cubicBezTo>
                  <a:cubicBezTo>
                    <a:pt x="679" y="349"/>
                    <a:pt x="714" y="409"/>
                    <a:pt x="714" y="444"/>
                  </a:cubicBezTo>
                  <a:cubicBezTo>
                    <a:pt x="738" y="516"/>
                    <a:pt x="726" y="587"/>
                    <a:pt x="679" y="647"/>
                  </a:cubicBezTo>
                  <a:cubicBezTo>
                    <a:pt x="620" y="745"/>
                    <a:pt x="528" y="811"/>
                    <a:pt x="445" y="811"/>
                  </a:cubicBezTo>
                  <a:cubicBezTo>
                    <a:pt x="427" y="811"/>
                    <a:pt x="410" y="808"/>
                    <a:pt x="393" y="801"/>
                  </a:cubicBezTo>
                  <a:cubicBezTo>
                    <a:pt x="357" y="766"/>
                    <a:pt x="321" y="706"/>
                    <a:pt x="321" y="682"/>
                  </a:cubicBezTo>
                  <a:cubicBezTo>
                    <a:pt x="310" y="623"/>
                    <a:pt x="321" y="540"/>
                    <a:pt x="357" y="468"/>
                  </a:cubicBezTo>
                  <a:cubicBezTo>
                    <a:pt x="381" y="409"/>
                    <a:pt x="441" y="349"/>
                    <a:pt x="500" y="325"/>
                  </a:cubicBezTo>
                  <a:cubicBezTo>
                    <a:pt x="512" y="325"/>
                    <a:pt x="548" y="301"/>
                    <a:pt x="572" y="301"/>
                  </a:cubicBezTo>
                  <a:close/>
                  <a:moveTo>
                    <a:pt x="584" y="0"/>
                  </a:moveTo>
                  <a:cubicBezTo>
                    <a:pt x="522" y="0"/>
                    <a:pt x="457" y="13"/>
                    <a:pt x="393" y="39"/>
                  </a:cubicBezTo>
                  <a:cubicBezTo>
                    <a:pt x="262" y="99"/>
                    <a:pt x="155" y="182"/>
                    <a:pt x="83" y="313"/>
                  </a:cubicBezTo>
                  <a:cubicBezTo>
                    <a:pt x="12" y="456"/>
                    <a:pt x="0" y="599"/>
                    <a:pt x="12" y="730"/>
                  </a:cubicBezTo>
                  <a:cubicBezTo>
                    <a:pt x="36" y="885"/>
                    <a:pt x="131" y="1004"/>
                    <a:pt x="250" y="1063"/>
                  </a:cubicBezTo>
                  <a:cubicBezTo>
                    <a:pt x="310" y="1087"/>
                    <a:pt x="381" y="1123"/>
                    <a:pt x="452" y="1123"/>
                  </a:cubicBezTo>
                  <a:cubicBezTo>
                    <a:pt x="655" y="1123"/>
                    <a:pt x="857" y="1004"/>
                    <a:pt x="964" y="790"/>
                  </a:cubicBezTo>
                  <a:cubicBezTo>
                    <a:pt x="1036" y="659"/>
                    <a:pt x="1048" y="516"/>
                    <a:pt x="1036" y="385"/>
                  </a:cubicBezTo>
                  <a:cubicBezTo>
                    <a:pt x="1012" y="230"/>
                    <a:pt x="917" y="111"/>
                    <a:pt x="798" y="51"/>
                  </a:cubicBezTo>
                  <a:cubicBezTo>
                    <a:pt x="732" y="19"/>
                    <a:pt x="660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9" name="Google Shape;11979;p86"/>
            <p:cNvSpPr/>
            <p:nvPr/>
          </p:nvSpPr>
          <p:spPr>
            <a:xfrm>
              <a:off x="8172877" y="1722610"/>
              <a:ext cx="35840" cy="36000"/>
            </a:xfrm>
            <a:custGeom>
              <a:avLst/>
              <a:gdLst/>
              <a:ahLst/>
              <a:cxnLst/>
              <a:rect l="l" t="t" r="r" b="b"/>
              <a:pathLst>
                <a:path w="1120" h="1125" extrusionOk="0">
                  <a:moveTo>
                    <a:pt x="530" y="323"/>
                  </a:moveTo>
                  <a:cubicBezTo>
                    <a:pt x="610" y="323"/>
                    <a:pt x="705" y="381"/>
                    <a:pt x="751" y="482"/>
                  </a:cubicBezTo>
                  <a:cubicBezTo>
                    <a:pt x="774" y="542"/>
                    <a:pt x="798" y="625"/>
                    <a:pt x="774" y="684"/>
                  </a:cubicBezTo>
                  <a:cubicBezTo>
                    <a:pt x="774" y="708"/>
                    <a:pt x="751" y="768"/>
                    <a:pt x="703" y="803"/>
                  </a:cubicBezTo>
                  <a:cubicBezTo>
                    <a:pt x="687" y="810"/>
                    <a:pt x="669" y="814"/>
                    <a:pt x="649" y="814"/>
                  </a:cubicBezTo>
                  <a:cubicBezTo>
                    <a:pt x="568" y="814"/>
                    <a:pt x="465" y="754"/>
                    <a:pt x="417" y="649"/>
                  </a:cubicBezTo>
                  <a:cubicBezTo>
                    <a:pt x="346" y="530"/>
                    <a:pt x="381" y="387"/>
                    <a:pt x="465" y="339"/>
                  </a:cubicBezTo>
                  <a:cubicBezTo>
                    <a:pt x="484" y="328"/>
                    <a:pt x="506" y="323"/>
                    <a:pt x="530" y="323"/>
                  </a:cubicBezTo>
                  <a:close/>
                  <a:moveTo>
                    <a:pt x="532" y="0"/>
                  </a:moveTo>
                  <a:cubicBezTo>
                    <a:pt x="459" y="0"/>
                    <a:pt x="387" y="17"/>
                    <a:pt x="322" y="53"/>
                  </a:cubicBezTo>
                  <a:cubicBezTo>
                    <a:pt x="84" y="184"/>
                    <a:pt x="0" y="518"/>
                    <a:pt x="155" y="803"/>
                  </a:cubicBezTo>
                  <a:cubicBezTo>
                    <a:pt x="262" y="1006"/>
                    <a:pt x="465" y="1125"/>
                    <a:pt x="655" y="1125"/>
                  </a:cubicBezTo>
                  <a:cubicBezTo>
                    <a:pt x="739" y="1125"/>
                    <a:pt x="810" y="1113"/>
                    <a:pt x="870" y="1065"/>
                  </a:cubicBezTo>
                  <a:cubicBezTo>
                    <a:pt x="989" y="1006"/>
                    <a:pt x="1072" y="875"/>
                    <a:pt x="1108" y="744"/>
                  </a:cubicBezTo>
                  <a:cubicBezTo>
                    <a:pt x="1120" y="601"/>
                    <a:pt x="1096" y="458"/>
                    <a:pt x="1036" y="327"/>
                  </a:cubicBezTo>
                  <a:cubicBezTo>
                    <a:pt x="924" y="120"/>
                    <a:pt x="724" y="0"/>
                    <a:pt x="5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11980;p86"/>
            <p:cNvSpPr/>
            <p:nvPr/>
          </p:nvSpPr>
          <p:spPr>
            <a:xfrm>
              <a:off x="7995341" y="1506738"/>
              <a:ext cx="347872" cy="334944"/>
            </a:xfrm>
            <a:custGeom>
              <a:avLst/>
              <a:gdLst/>
              <a:ahLst/>
              <a:cxnLst/>
              <a:rect l="l" t="t" r="r" b="b"/>
              <a:pathLst>
                <a:path w="10871" h="10467" extrusionOk="0">
                  <a:moveTo>
                    <a:pt x="1548" y="489"/>
                  </a:moveTo>
                  <a:cubicBezTo>
                    <a:pt x="2500" y="799"/>
                    <a:pt x="3262" y="1477"/>
                    <a:pt x="3620" y="1834"/>
                  </a:cubicBezTo>
                  <a:cubicBezTo>
                    <a:pt x="3453" y="1930"/>
                    <a:pt x="3286" y="2037"/>
                    <a:pt x="3143" y="2156"/>
                  </a:cubicBezTo>
                  <a:cubicBezTo>
                    <a:pt x="2870" y="1537"/>
                    <a:pt x="2429" y="1025"/>
                    <a:pt x="1822" y="644"/>
                  </a:cubicBezTo>
                  <a:cubicBezTo>
                    <a:pt x="1727" y="584"/>
                    <a:pt x="1643" y="537"/>
                    <a:pt x="1548" y="489"/>
                  </a:cubicBezTo>
                  <a:close/>
                  <a:moveTo>
                    <a:pt x="333" y="382"/>
                  </a:moveTo>
                  <a:lnTo>
                    <a:pt x="333" y="382"/>
                  </a:lnTo>
                  <a:cubicBezTo>
                    <a:pt x="905" y="501"/>
                    <a:pt x="2310" y="942"/>
                    <a:pt x="2893" y="2382"/>
                  </a:cubicBezTo>
                  <a:cubicBezTo>
                    <a:pt x="2679" y="2573"/>
                    <a:pt x="2489" y="2787"/>
                    <a:pt x="2298" y="3025"/>
                  </a:cubicBezTo>
                  <a:cubicBezTo>
                    <a:pt x="2203" y="3144"/>
                    <a:pt x="2119" y="3263"/>
                    <a:pt x="2024" y="3394"/>
                  </a:cubicBezTo>
                  <a:cubicBezTo>
                    <a:pt x="667" y="2977"/>
                    <a:pt x="393" y="1025"/>
                    <a:pt x="333" y="382"/>
                  </a:cubicBezTo>
                  <a:close/>
                  <a:moveTo>
                    <a:pt x="10525" y="382"/>
                  </a:moveTo>
                  <a:lnTo>
                    <a:pt x="10525" y="382"/>
                  </a:lnTo>
                  <a:cubicBezTo>
                    <a:pt x="10466" y="1025"/>
                    <a:pt x="10180" y="2977"/>
                    <a:pt x="8823" y="3394"/>
                  </a:cubicBezTo>
                  <a:cubicBezTo>
                    <a:pt x="8739" y="3263"/>
                    <a:pt x="8644" y="3144"/>
                    <a:pt x="8561" y="3025"/>
                  </a:cubicBezTo>
                  <a:cubicBezTo>
                    <a:pt x="8382" y="2787"/>
                    <a:pt x="8168" y="2573"/>
                    <a:pt x="7965" y="2382"/>
                  </a:cubicBezTo>
                  <a:cubicBezTo>
                    <a:pt x="8013" y="2275"/>
                    <a:pt x="8049" y="2168"/>
                    <a:pt x="8108" y="2073"/>
                  </a:cubicBezTo>
                  <a:cubicBezTo>
                    <a:pt x="8156" y="1989"/>
                    <a:pt x="8132" y="1894"/>
                    <a:pt x="8049" y="1846"/>
                  </a:cubicBezTo>
                  <a:cubicBezTo>
                    <a:pt x="8024" y="1830"/>
                    <a:pt x="7996" y="1822"/>
                    <a:pt x="7967" y="1822"/>
                  </a:cubicBezTo>
                  <a:cubicBezTo>
                    <a:pt x="7912" y="1822"/>
                    <a:pt x="7858" y="1851"/>
                    <a:pt x="7834" y="1906"/>
                  </a:cubicBezTo>
                  <a:cubicBezTo>
                    <a:pt x="7787" y="1989"/>
                    <a:pt x="7739" y="2073"/>
                    <a:pt x="7715" y="2156"/>
                  </a:cubicBezTo>
                  <a:cubicBezTo>
                    <a:pt x="7561" y="2037"/>
                    <a:pt x="7394" y="1918"/>
                    <a:pt x="7239" y="1823"/>
                  </a:cubicBezTo>
                  <a:cubicBezTo>
                    <a:pt x="7596" y="1477"/>
                    <a:pt x="8346" y="799"/>
                    <a:pt x="9299" y="489"/>
                  </a:cubicBezTo>
                  <a:lnTo>
                    <a:pt x="9299" y="489"/>
                  </a:lnTo>
                  <a:cubicBezTo>
                    <a:pt x="8942" y="680"/>
                    <a:pt x="8573" y="930"/>
                    <a:pt x="8263" y="1311"/>
                  </a:cubicBezTo>
                  <a:cubicBezTo>
                    <a:pt x="8204" y="1370"/>
                    <a:pt x="8215" y="1477"/>
                    <a:pt x="8275" y="1525"/>
                  </a:cubicBezTo>
                  <a:cubicBezTo>
                    <a:pt x="8311" y="1561"/>
                    <a:pt x="8346" y="1573"/>
                    <a:pt x="8382" y="1573"/>
                  </a:cubicBezTo>
                  <a:cubicBezTo>
                    <a:pt x="8430" y="1573"/>
                    <a:pt x="8465" y="1561"/>
                    <a:pt x="8501" y="1513"/>
                  </a:cubicBezTo>
                  <a:cubicBezTo>
                    <a:pt x="9168" y="763"/>
                    <a:pt x="10073" y="477"/>
                    <a:pt x="10525" y="382"/>
                  </a:cubicBezTo>
                  <a:close/>
                  <a:moveTo>
                    <a:pt x="5429" y="1608"/>
                  </a:moveTo>
                  <a:cubicBezTo>
                    <a:pt x="5965" y="1608"/>
                    <a:pt x="6501" y="1751"/>
                    <a:pt x="7013" y="2049"/>
                  </a:cubicBezTo>
                  <a:cubicBezTo>
                    <a:pt x="7489" y="2335"/>
                    <a:pt x="7930" y="2716"/>
                    <a:pt x="8323" y="3216"/>
                  </a:cubicBezTo>
                  <a:cubicBezTo>
                    <a:pt x="9061" y="4180"/>
                    <a:pt x="9525" y="5430"/>
                    <a:pt x="9525" y="6561"/>
                  </a:cubicBezTo>
                  <a:cubicBezTo>
                    <a:pt x="9525" y="8538"/>
                    <a:pt x="7692" y="10145"/>
                    <a:pt x="5429" y="10145"/>
                  </a:cubicBezTo>
                  <a:cubicBezTo>
                    <a:pt x="3167" y="10145"/>
                    <a:pt x="1346" y="8538"/>
                    <a:pt x="1346" y="6561"/>
                  </a:cubicBezTo>
                  <a:cubicBezTo>
                    <a:pt x="1346" y="5430"/>
                    <a:pt x="1786" y="4180"/>
                    <a:pt x="2548" y="3216"/>
                  </a:cubicBezTo>
                  <a:cubicBezTo>
                    <a:pt x="2929" y="2716"/>
                    <a:pt x="3381" y="2335"/>
                    <a:pt x="3858" y="2049"/>
                  </a:cubicBezTo>
                  <a:cubicBezTo>
                    <a:pt x="4358" y="1751"/>
                    <a:pt x="4894" y="1608"/>
                    <a:pt x="5429" y="1608"/>
                  </a:cubicBezTo>
                  <a:close/>
                  <a:moveTo>
                    <a:pt x="535" y="1"/>
                  </a:moveTo>
                  <a:cubicBezTo>
                    <a:pt x="400" y="1"/>
                    <a:pt x="266" y="9"/>
                    <a:pt x="131" y="25"/>
                  </a:cubicBezTo>
                  <a:cubicBezTo>
                    <a:pt x="60" y="49"/>
                    <a:pt x="0" y="108"/>
                    <a:pt x="0" y="191"/>
                  </a:cubicBezTo>
                  <a:cubicBezTo>
                    <a:pt x="0" y="227"/>
                    <a:pt x="24" y="953"/>
                    <a:pt x="286" y="1751"/>
                  </a:cubicBezTo>
                  <a:cubicBezTo>
                    <a:pt x="595" y="2751"/>
                    <a:pt x="1143" y="3406"/>
                    <a:pt x="1857" y="3656"/>
                  </a:cubicBezTo>
                  <a:cubicBezTo>
                    <a:pt x="1322" y="4549"/>
                    <a:pt x="1024" y="5597"/>
                    <a:pt x="1024" y="6561"/>
                  </a:cubicBezTo>
                  <a:cubicBezTo>
                    <a:pt x="1024" y="7609"/>
                    <a:pt x="1488" y="8585"/>
                    <a:pt x="2322" y="9335"/>
                  </a:cubicBezTo>
                  <a:cubicBezTo>
                    <a:pt x="3155" y="10062"/>
                    <a:pt x="4251" y="10466"/>
                    <a:pt x="5429" y="10466"/>
                  </a:cubicBezTo>
                  <a:cubicBezTo>
                    <a:pt x="6608" y="10466"/>
                    <a:pt x="7715" y="10062"/>
                    <a:pt x="8549" y="9335"/>
                  </a:cubicBezTo>
                  <a:cubicBezTo>
                    <a:pt x="9382" y="8585"/>
                    <a:pt x="9835" y="7609"/>
                    <a:pt x="9835" y="6561"/>
                  </a:cubicBezTo>
                  <a:cubicBezTo>
                    <a:pt x="9835" y="5609"/>
                    <a:pt x="9525" y="4573"/>
                    <a:pt x="9001" y="3656"/>
                  </a:cubicBezTo>
                  <a:cubicBezTo>
                    <a:pt x="9716" y="3418"/>
                    <a:pt x="10251" y="2751"/>
                    <a:pt x="10585" y="1751"/>
                  </a:cubicBezTo>
                  <a:cubicBezTo>
                    <a:pt x="10835" y="953"/>
                    <a:pt x="10871" y="227"/>
                    <a:pt x="10871" y="191"/>
                  </a:cubicBezTo>
                  <a:cubicBezTo>
                    <a:pt x="10871" y="120"/>
                    <a:pt x="10811" y="49"/>
                    <a:pt x="10728" y="25"/>
                  </a:cubicBezTo>
                  <a:cubicBezTo>
                    <a:pt x="10595" y="9"/>
                    <a:pt x="10462" y="1"/>
                    <a:pt x="10328" y="1"/>
                  </a:cubicBezTo>
                  <a:cubicBezTo>
                    <a:pt x="9657" y="1"/>
                    <a:pt x="8970" y="201"/>
                    <a:pt x="8275" y="608"/>
                  </a:cubicBezTo>
                  <a:cubicBezTo>
                    <a:pt x="7668" y="965"/>
                    <a:pt x="7203" y="1394"/>
                    <a:pt x="6953" y="1668"/>
                  </a:cubicBezTo>
                  <a:cubicBezTo>
                    <a:pt x="6465" y="1418"/>
                    <a:pt x="5941" y="1299"/>
                    <a:pt x="5429" y="1299"/>
                  </a:cubicBezTo>
                  <a:cubicBezTo>
                    <a:pt x="4917" y="1299"/>
                    <a:pt x="4405" y="1418"/>
                    <a:pt x="3917" y="1668"/>
                  </a:cubicBezTo>
                  <a:cubicBezTo>
                    <a:pt x="3655" y="1394"/>
                    <a:pt x="3203" y="965"/>
                    <a:pt x="2584" y="608"/>
                  </a:cubicBezTo>
                  <a:cubicBezTo>
                    <a:pt x="1899" y="201"/>
                    <a:pt x="1214" y="1"/>
                    <a:pt x="5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11981;p86"/>
            <p:cNvSpPr/>
            <p:nvPr/>
          </p:nvSpPr>
          <p:spPr>
            <a:xfrm>
              <a:off x="8103149" y="1685426"/>
              <a:ext cx="132256" cy="123104"/>
            </a:xfrm>
            <a:custGeom>
              <a:avLst/>
              <a:gdLst/>
              <a:ahLst/>
              <a:cxnLst/>
              <a:rect l="l" t="t" r="r" b="b"/>
              <a:pathLst>
                <a:path w="4133" h="3847" extrusionOk="0">
                  <a:moveTo>
                    <a:pt x="2037" y="311"/>
                  </a:moveTo>
                  <a:cubicBezTo>
                    <a:pt x="2513" y="311"/>
                    <a:pt x="2953" y="489"/>
                    <a:pt x="3275" y="799"/>
                  </a:cubicBezTo>
                  <a:cubicBezTo>
                    <a:pt x="3596" y="1108"/>
                    <a:pt x="3775" y="1561"/>
                    <a:pt x="3775" y="2049"/>
                  </a:cubicBezTo>
                  <a:cubicBezTo>
                    <a:pt x="3811" y="2263"/>
                    <a:pt x="3763" y="2406"/>
                    <a:pt x="3644" y="2513"/>
                  </a:cubicBezTo>
                  <a:cubicBezTo>
                    <a:pt x="3496" y="2654"/>
                    <a:pt x="3235" y="2695"/>
                    <a:pt x="2963" y="2695"/>
                  </a:cubicBezTo>
                  <a:cubicBezTo>
                    <a:pt x="2776" y="2695"/>
                    <a:pt x="2583" y="2675"/>
                    <a:pt x="2418" y="2656"/>
                  </a:cubicBezTo>
                  <a:cubicBezTo>
                    <a:pt x="2287" y="2644"/>
                    <a:pt x="2156" y="2632"/>
                    <a:pt x="2048" y="2632"/>
                  </a:cubicBezTo>
                  <a:cubicBezTo>
                    <a:pt x="1941" y="2632"/>
                    <a:pt x="1810" y="2644"/>
                    <a:pt x="1679" y="2656"/>
                  </a:cubicBezTo>
                  <a:cubicBezTo>
                    <a:pt x="1511" y="2671"/>
                    <a:pt x="1316" y="2690"/>
                    <a:pt x="1127" y="2690"/>
                  </a:cubicBezTo>
                  <a:cubicBezTo>
                    <a:pt x="861" y="2690"/>
                    <a:pt x="606" y="2652"/>
                    <a:pt x="453" y="2513"/>
                  </a:cubicBezTo>
                  <a:cubicBezTo>
                    <a:pt x="358" y="2406"/>
                    <a:pt x="298" y="2263"/>
                    <a:pt x="298" y="2049"/>
                  </a:cubicBezTo>
                  <a:cubicBezTo>
                    <a:pt x="298" y="1561"/>
                    <a:pt x="477" y="1108"/>
                    <a:pt x="798" y="799"/>
                  </a:cubicBezTo>
                  <a:cubicBezTo>
                    <a:pt x="1132" y="489"/>
                    <a:pt x="1560" y="311"/>
                    <a:pt x="2037" y="311"/>
                  </a:cubicBezTo>
                  <a:close/>
                  <a:moveTo>
                    <a:pt x="2060" y="2954"/>
                  </a:moveTo>
                  <a:cubicBezTo>
                    <a:pt x="2156" y="2954"/>
                    <a:pt x="2287" y="2978"/>
                    <a:pt x="2406" y="2978"/>
                  </a:cubicBezTo>
                  <a:cubicBezTo>
                    <a:pt x="2584" y="2989"/>
                    <a:pt x="2763" y="3001"/>
                    <a:pt x="2953" y="3001"/>
                  </a:cubicBezTo>
                  <a:cubicBezTo>
                    <a:pt x="3060" y="3001"/>
                    <a:pt x="3156" y="3001"/>
                    <a:pt x="3239" y="2989"/>
                  </a:cubicBezTo>
                  <a:lnTo>
                    <a:pt x="3239" y="2989"/>
                  </a:lnTo>
                  <a:cubicBezTo>
                    <a:pt x="3037" y="3335"/>
                    <a:pt x="2644" y="3537"/>
                    <a:pt x="2239" y="3537"/>
                  </a:cubicBezTo>
                  <a:lnTo>
                    <a:pt x="1882" y="3537"/>
                  </a:lnTo>
                  <a:cubicBezTo>
                    <a:pt x="1465" y="3537"/>
                    <a:pt x="1096" y="3335"/>
                    <a:pt x="870" y="2989"/>
                  </a:cubicBezTo>
                  <a:lnTo>
                    <a:pt x="870" y="2989"/>
                  </a:lnTo>
                  <a:cubicBezTo>
                    <a:pt x="979" y="2999"/>
                    <a:pt x="1092" y="3002"/>
                    <a:pt x="1204" y="3002"/>
                  </a:cubicBezTo>
                  <a:cubicBezTo>
                    <a:pt x="1385" y="3002"/>
                    <a:pt x="1565" y="2992"/>
                    <a:pt x="1727" y="2978"/>
                  </a:cubicBezTo>
                  <a:cubicBezTo>
                    <a:pt x="1858" y="2954"/>
                    <a:pt x="1977" y="2954"/>
                    <a:pt x="2060" y="2954"/>
                  </a:cubicBezTo>
                  <a:close/>
                  <a:moveTo>
                    <a:pt x="2060" y="1"/>
                  </a:moveTo>
                  <a:cubicBezTo>
                    <a:pt x="894" y="1"/>
                    <a:pt x="1" y="870"/>
                    <a:pt x="1" y="2049"/>
                  </a:cubicBezTo>
                  <a:cubicBezTo>
                    <a:pt x="1" y="2346"/>
                    <a:pt x="84" y="2573"/>
                    <a:pt x="263" y="2739"/>
                  </a:cubicBezTo>
                  <a:cubicBezTo>
                    <a:pt x="322" y="2799"/>
                    <a:pt x="393" y="2835"/>
                    <a:pt x="477" y="2870"/>
                  </a:cubicBezTo>
                  <a:cubicBezTo>
                    <a:pt x="691" y="3466"/>
                    <a:pt x="1263" y="3847"/>
                    <a:pt x="1882" y="3847"/>
                  </a:cubicBezTo>
                  <a:lnTo>
                    <a:pt x="2239" y="3847"/>
                  </a:lnTo>
                  <a:cubicBezTo>
                    <a:pt x="2870" y="3847"/>
                    <a:pt x="3430" y="3466"/>
                    <a:pt x="3656" y="2870"/>
                  </a:cubicBezTo>
                  <a:cubicBezTo>
                    <a:pt x="3727" y="2835"/>
                    <a:pt x="3811" y="2775"/>
                    <a:pt x="3870" y="2716"/>
                  </a:cubicBezTo>
                  <a:cubicBezTo>
                    <a:pt x="4049" y="2561"/>
                    <a:pt x="4132" y="2335"/>
                    <a:pt x="4132" y="2037"/>
                  </a:cubicBezTo>
                  <a:cubicBezTo>
                    <a:pt x="4132" y="1489"/>
                    <a:pt x="3906" y="953"/>
                    <a:pt x="3525" y="572"/>
                  </a:cubicBezTo>
                  <a:cubicBezTo>
                    <a:pt x="3132" y="203"/>
                    <a:pt x="2620" y="1"/>
                    <a:pt x="2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11982;p86"/>
            <p:cNvSpPr/>
            <p:nvPr/>
          </p:nvSpPr>
          <p:spPr>
            <a:xfrm>
              <a:off x="8087149" y="1640498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79" y="0"/>
                  </a:moveTo>
                  <a:cubicBezTo>
                    <a:pt x="298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8" y="1500"/>
                    <a:pt x="679" y="1500"/>
                  </a:cubicBezTo>
                  <a:cubicBezTo>
                    <a:pt x="1048" y="1500"/>
                    <a:pt x="1346" y="1203"/>
                    <a:pt x="1346" y="833"/>
                  </a:cubicBezTo>
                  <a:lnTo>
                    <a:pt x="1346" y="691"/>
                  </a:lnTo>
                  <a:cubicBezTo>
                    <a:pt x="1358" y="595"/>
                    <a:pt x="1286" y="524"/>
                    <a:pt x="1191" y="524"/>
                  </a:cubicBezTo>
                  <a:cubicBezTo>
                    <a:pt x="1108" y="524"/>
                    <a:pt x="1036" y="595"/>
                    <a:pt x="1036" y="691"/>
                  </a:cubicBezTo>
                  <a:lnTo>
                    <a:pt x="1036" y="845"/>
                  </a:lnTo>
                  <a:cubicBezTo>
                    <a:pt x="1036" y="1048"/>
                    <a:pt x="870" y="1203"/>
                    <a:pt x="679" y="1203"/>
                  </a:cubicBezTo>
                  <a:cubicBezTo>
                    <a:pt x="477" y="1203"/>
                    <a:pt x="322" y="1036"/>
                    <a:pt x="322" y="845"/>
                  </a:cubicBezTo>
                  <a:lnTo>
                    <a:pt x="322" y="691"/>
                  </a:lnTo>
                  <a:cubicBezTo>
                    <a:pt x="322" y="488"/>
                    <a:pt x="477" y="333"/>
                    <a:pt x="679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3" name="Google Shape;11983;p86"/>
            <p:cNvSpPr/>
            <p:nvPr/>
          </p:nvSpPr>
          <p:spPr>
            <a:xfrm>
              <a:off x="8207149" y="1640498"/>
              <a:ext cx="43104" cy="48032"/>
            </a:xfrm>
            <a:custGeom>
              <a:avLst/>
              <a:gdLst/>
              <a:ahLst/>
              <a:cxnLst/>
              <a:rect l="l" t="t" r="r" b="b"/>
              <a:pathLst>
                <a:path w="1347" h="1501" extrusionOk="0">
                  <a:moveTo>
                    <a:pt x="680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3"/>
                  </a:lnTo>
                  <a:cubicBezTo>
                    <a:pt x="1" y="1203"/>
                    <a:pt x="299" y="1500"/>
                    <a:pt x="680" y="1500"/>
                  </a:cubicBezTo>
                  <a:cubicBezTo>
                    <a:pt x="1049" y="1500"/>
                    <a:pt x="1346" y="1203"/>
                    <a:pt x="1346" y="833"/>
                  </a:cubicBezTo>
                  <a:lnTo>
                    <a:pt x="1346" y="691"/>
                  </a:lnTo>
                  <a:cubicBezTo>
                    <a:pt x="1346" y="595"/>
                    <a:pt x="1287" y="524"/>
                    <a:pt x="1192" y="524"/>
                  </a:cubicBezTo>
                  <a:cubicBezTo>
                    <a:pt x="1108" y="524"/>
                    <a:pt x="1037" y="595"/>
                    <a:pt x="1037" y="691"/>
                  </a:cubicBezTo>
                  <a:lnTo>
                    <a:pt x="1037" y="845"/>
                  </a:lnTo>
                  <a:cubicBezTo>
                    <a:pt x="1037" y="1048"/>
                    <a:pt x="870" y="1203"/>
                    <a:pt x="680" y="1203"/>
                  </a:cubicBezTo>
                  <a:cubicBezTo>
                    <a:pt x="477" y="1203"/>
                    <a:pt x="311" y="1036"/>
                    <a:pt x="311" y="845"/>
                  </a:cubicBezTo>
                  <a:lnTo>
                    <a:pt x="311" y="691"/>
                  </a:lnTo>
                  <a:cubicBezTo>
                    <a:pt x="311" y="488"/>
                    <a:pt x="477" y="333"/>
                    <a:pt x="680" y="333"/>
                  </a:cubicBezTo>
                  <a:cubicBezTo>
                    <a:pt x="763" y="333"/>
                    <a:pt x="834" y="250"/>
                    <a:pt x="834" y="167"/>
                  </a:cubicBezTo>
                  <a:cubicBezTo>
                    <a:pt x="834" y="71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4" name="Google Shape;11984;p86"/>
          <p:cNvGrpSpPr/>
          <p:nvPr/>
        </p:nvGrpSpPr>
        <p:grpSpPr>
          <a:xfrm>
            <a:off x="3048045" y="1599130"/>
            <a:ext cx="347872" cy="303904"/>
            <a:chOff x="3048045" y="1522930"/>
            <a:chExt cx="347872" cy="303904"/>
          </a:xfrm>
        </p:grpSpPr>
        <p:sp>
          <p:nvSpPr>
            <p:cNvPr id="11985" name="Google Shape;11985;p86"/>
            <p:cNvSpPr/>
            <p:nvPr/>
          </p:nvSpPr>
          <p:spPr>
            <a:xfrm>
              <a:off x="3137965" y="1548658"/>
              <a:ext cx="10688" cy="13760"/>
            </a:xfrm>
            <a:custGeom>
              <a:avLst/>
              <a:gdLst/>
              <a:ahLst/>
              <a:cxnLst/>
              <a:rect l="l" t="t" r="r" b="b"/>
              <a:pathLst>
                <a:path w="334" h="43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63"/>
                  </a:lnTo>
                  <a:cubicBezTo>
                    <a:pt x="0" y="358"/>
                    <a:pt x="72" y="429"/>
                    <a:pt x="167" y="429"/>
                  </a:cubicBezTo>
                  <a:cubicBezTo>
                    <a:pt x="262" y="429"/>
                    <a:pt x="334" y="358"/>
                    <a:pt x="334" y="263"/>
                  </a:cubicBezTo>
                  <a:lnTo>
                    <a:pt x="334" y="167"/>
                  </a:lnTo>
                  <a:cubicBezTo>
                    <a:pt x="310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6" name="Google Shape;11986;p86"/>
            <p:cNvGrpSpPr/>
            <p:nvPr/>
          </p:nvGrpSpPr>
          <p:grpSpPr>
            <a:xfrm>
              <a:off x="3048045" y="1522930"/>
              <a:ext cx="347872" cy="303904"/>
              <a:chOff x="3048045" y="1522930"/>
              <a:chExt cx="347872" cy="303904"/>
            </a:xfrm>
          </p:grpSpPr>
          <p:sp>
            <p:nvSpPr>
              <p:cNvPr id="11987" name="Google Shape;11987;p86"/>
              <p:cNvSpPr/>
              <p:nvPr/>
            </p:nvSpPr>
            <p:spPr>
              <a:xfrm>
                <a:off x="3048045" y="1522930"/>
                <a:ext cx="347872" cy="30390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9497" extrusionOk="0">
                    <a:moveTo>
                      <a:pt x="5752" y="4495"/>
                    </a:moveTo>
                    <a:cubicBezTo>
                      <a:pt x="6093" y="4495"/>
                      <a:pt x="6440" y="4510"/>
                      <a:pt x="6775" y="4543"/>
                    </a:cubicBezTo>
                    <a:cubicBezTo>
                      <a:pt x="6680" y="4674"/>
                      <a:pt x="6597" y="4817"/>
                      <a:pt x="6513" y="4972"/>
                    </a:cubicBezTo>
                    <a:cubicBezTo>
                      <a:pt x="6229" y="4945"/>
                      <a:pt x="5949" y="4933"/>
                      <a:pt x="5681" y="4933"/>
                    </a:cubicBezTo>
                    <a:cubicBezTo>
                      <a:pt x="5354" y="4933"/>
                      <a:pt x="5044" y="4951"/>
                      <a:pt x="4763" y="4984"/>
                    </a:cubicBezTo>
                    <a:cubicBezTo>
                      <a:pt x="4834" y="4841"/>
                      <a:pt x="4918" y="4674"/>
                      <a:pt x="4977" y="4519"/>
                    </a:cubicBezTo>
                    <a:cubicBezTo>
                      <a:pt x="5227" y="4504"/>
                      <a:pt x="5488" y="4495"/>
                      <a:pt x="5752" y="4495"/>
                    </a:cubicBezTo>
                    <a:close/>
                    <a:moveTo>
                      <a:pt x="5644" y="5242"/>
                    </a:moveTo>
                    <a:cubicBezTo>
                      <a:pt x="5874" y="5242"/>
                      <a:pt x="6115" y="5252"/>
                      <a:pt x="6358" y="5269"/>
                    </a:cubicBezTo>
                    <a:lnTo>
                      <a:pt x="6085" y="5853"/>
                    </a:lnTo>
                    <a:cubicBezTo>
                      <a:pt x="5751" y="6579"/>
                      <a:pt x="5418" y="7282"/>
                      <a:pt x="4930" y="7639"/>
                    </a:cubicBezTo>
                    <a:cubicBezTo>
                      <a:pt x="4811" y="7722"/>
                      <a:pt x="4680" y="7794"/>
                      <a:pt x="4561" y="7877"/>
                    </a:cubicBezTo>
                    <a:cubicBezTo>
                      <a:pt x="4525" y="7853"/>
                      <a:pt x="4501" y="7841"/>
                      <a:pt x="4477" y="7829"/>
                    </a:cubicBezTo>
                    <a:cubicBezTo>
                      <a:pt x="4120" y="7555"/>
                      <a:pt x="3989" y="7246"/>
                      <a:pt x="4049" y="6805"/>
                    </a:cubicBezTo>
                    <a:cubicBezTo>
                      <a:pt x="4108" y="6389"/>
                      <a:pt x="4334" y="5889"/>
                      <a:pt x="4596" y="5329"/>
                    </a:cubicBezTo>
                    <a:cubicBezTo>
                      <a:pt x="4895" y="5269"/>
                      <a:pt x="5255" y="5242"/>
                      <a:pt x="5644" y="5242"/>
                    </a:cubicBezTo>
                    <a:close/>
                    <a:moveTo>
                      <a:pt x="2060" y="6412"/>
                    </a:moveTo>
                    <a:lnTo>
                      <a:pt x="2060" y="6412"/>
                    </a:lnTo>
                    <a:cubicBezTo>
                      <a:pt x="2036" y="6948"/>
                      <a:pt x="2096" y="7460"/>
                      <a:pt x="2322" y="7936"/>
                    </a:cubicBezTo>
                    <a:cubicBezTo>
                      <a:pt x="2132" y="7794"/>
                      <a:pt x="1977" y="7615"/>
                      <a:pt x="1905" y="7413"/>
                    </a:cubicBezTo>
                    <a:cubicBezTo>
                      <a:pt x="1763" y="6984"/>
                      <a:pt x="1858" y="6662"/>
                      <a:pt x="2060" y="6412"/>
                    </a:cubicBezTo>
                    <a:close/>
                    <a:moveTo>
                      <a:pt x="7370" y="5400"/>
                    </a:moveTo>
                    <a:cubicBezTo>
                      <a:pt x="8251" y="5579"/>
                      <a:pt x="8918" y="5900"/>
                      <a:pt x="9121" y="6281"/>
                    </a:cubicBezTo>
                    <a:cubicBezTo>
                      <a:pt x="9192" y="6424"/>
                      <a:pt x="9216" y="6555"/>
                      <a:pt x="9156" y="6710"/>
                    </a:cubicBezTo>
                    <a:cubicBezTo>
                      <a:pt x="9025" y="7067"/>
                      <a:pt x="8561" y="7389"/>
                      <a:pt x="7859" y="7663"/>
                    </a:cubicBezTo>
                    <a:cubicBezTo>
                      <a:pt x="7335" y="7853"/>
                      <a:pt x="6727" y="7984"/>
                      <a:pt x="6144" y="8032"/>
                    </a:cubicBezTo>
                    <a:cubicBezTo>
                      <a:pt x="6704" y="7377"/>
                      <a:pt x="6954" y="6615"/>
                      <a:pt x="7192" y="5924"/>
                    </a:cubicBezTo>
                    <a:cubicBezTo>
                      <a:pt x="7251" y="5746"/>
                      <a:pt x="7311" y="5567"/>
                      <a:pt x="7370" y="5400"/>
                    </a:cubicBezTo>
                    <a:close/>
                    <a:moveTo>
                      <a:pt x="3407" y="319"/>
                    </a:moveTo>
                    <a:cubicBezTo>
                      <a:pt x="3697" y="319"/>
                      <a:pt x="3980" y="376"/>
                      <a:pt x="4239" y="495"/>
                    </a:cubicBezTo>
                    <a:cubicBezTo>
                      <a:pt x="4989" y="828"/>
                      <a:pt x="5346" y="1590"/>
                      <a:pt x="5203" y="2591"/>
                    </a:cubicBezTo>
                    <a:cubicBezTo>
                      <a:pt x="5084" y="3543"/>
                      <a:pt x="4692" y="4388"/>
                      <a:pt x="4334" y="5150"/>
                    </a:cubicBezTo>
                    <a:cubicBezTo>
                      <a:pt x="4049" y="5746"/>
                      <a:pt x="3810" y="6270"/>
                      <a:pt x="3739" y="6746"/>
                    </a:cubicBezTo>
                    <a:cubicBezTo>
                      <a:pt x="3656" y="7258"/>
                      <a:pt x="3822" y="7675"/>
                      <a:pt x="4227" y="8008"/>
                    </a:cubicBezTo>
                    <a:cubicBezTo>
                      <a:pt x="4060" y="8067"/>
                      <a:pt x="3894" y="8127"/>
                      <a:pt x="3739" y="8151"/>
                    </a:cubicBezTo>
                    <a:cubicBezTo>
                      <a:pt x="3644" y="8032"/>
                      <a:pt x="3584" y="7913"/>
                      <a:pt x="3525" y="7817"/>
                    </a:cubicBezTo>
                    <a:cubicBezTo>
                      <a:pt x="3498" y="7754"/>
                      <a:pt x="3436" y="7725"/>
                      <a:pt x="3377" y="7725"/>
                    </a:cubicBezTo>
                    <a:cubicBezTo>
                      <a:pt x="3358" y="7725"/>
                      <a:pt x="3340" y="7728"/>
                      <a:pt x="3322" y="7734"/>
                    </a:cubicBezTo>
                    <a:cubicBezTo>
                      <a:pt x="3239" y="7782"/>
                      <a:pt x="3215" y="7865"/>
                      <a:pt x="3239" y="7948"/>
                    </a:cubicBezTo>
                    <a:cubicBezTo>
                      <a:pt x="3287" y="8032"/>
                      <a:pt x="3334" y="8115"/>
                      <a:pt x="3382" y="8186"/>
                    </a:cubicBezTo>
                    <a:cubicBezTo>
                      <a:pt x="3179" y="8186"/>
                      <a:pt x="2989" y="8163"/>
                      <a:pt x="2810" y="8127"/>
                    </a:cubicBezTo>
                    <a:cubicBezTo>
                      <a:pt x="2025" y="6984"/>
                      <a:pt x="2453" y="5353"/>
                      <a:pt x="2846" y="3912"/>
                    </a:cubicBezTo>
                    <a:cubicBezTo>
                      <a:pt x="2977" y="3412"/>
                      <a:pt x="3108" y="2924"/>
                      <a:pt x="3179" y="2483"/>
                    </a:cubicBezTo>
                    <a:cubicBezTo>
                      <a:pt x="3572" y="2412"/>
                      <a:pt x="3918" y="2305"/>
                      <a:pt x="4120" y="2233"/>
                    </a:cubicBezTo>
                    <a:lnTo>
                      <a:pt x="4120" y="2555"/>
                    </a:lnTo>
                    <a:cubicBezTo>
                      <a:pt x="4120" y="2650"/>
                      <a:pt x="4180" y="2722"/>
                      <a:pt x="4275" y="2722"/>
                    </a:cubicBezTo>
                    <a:cubicBezTo>
                      <a:pt x="4358" y="2722"/>
                      <a:pt x="4418" y="2650"/>
                      <a:pt x="4430" y="2579"/>
                    </a:cubicBezTo>
                    <a:cubicBezTo>
                      <a:pt x="4453" y="2376"/>
                      <a:pt x="4430" y="2186"/>
                      <a:pt x="4418" y="1995"/>
                    </a:cubicBezTo>
                    <a:cubicBezTo>
                      <a:pt x="4418" y="1948"/>
                      <a:pt x="4394" y="1900"/>
                      <a:pt x="4346" y="1876"/>
                    </a:cubicBezTo>
                    <a:cubicBezTo>
                      <a:pt x="4320" y="1857"/>
                      <a:pt x="4294" y="1848"/>
                      <a:pt x="4270" y="1848"/>
                    </a:cubicBezTo>
                    <a:cubicBezTo>
                      <a:pt x="4250" y="1848"/>
                      <a:pt x="4231" y="1854"/>
                      <a:pt x="4215" y="1864"/>
                    </a:cubicBezTo>
                    <a:cubicBezTo>
                      <a:pt x="4215" y="1864"/>
                      <a:pt x="3656" y="2079"/>
                      <a:pt x="3084" y="2174"/>
                    </a:cubicBezTo>
                    <a:cubicBezTo>
                      <a:pt x="2919" y="2202"/>
                      <a:pt x="2741" y="2221"/>
                      <a:pt x="2569" y="2221"/>
                    </a:cubicBezTo>
                    <a:cubicBezTo>
                      <a:pt x="2307" y="2221"/>
                      <a:pt x="2059" y="2177"/>
                      <a:pt x="1894" y="2055"/>
                    </a:cubicBezTo>
                    <a:lnTo>
                      <a:pt x="1953" y="2055"/>
                    </a:lnTo>
                    <a:cubicBezTo>
                      <a:pt x="1973" y="2055"/>
                      <a:pt x="1992" y="2056"/>
                      <a:pt x="2012" y="2056"/>
                    </a:cubicBezTo>
                    <a:cubicBezTo>
                      <a:pt x="2431" y="2056"/>
                      <a:pt x="2946" y="1937"/>
                      <a:pt x="3537" y="1709"/>
                    </a:cubicBezTo>
                    <a:cubicBezTo>
                      <a:pt x="3620" y="1686"/>
                      <a:pt x="3656" y="1590"/>
                      <a:pt x="3632" y="1507"/>
                    </a:cubicBezTo>
                    <a:cubicBezTo>
                      <a:pt x="3614" y="1434"/>
                      <a:pt x="3554" y="1403"/>
                      <a:pt x="3489" y="1403"/>
                    </a:cubicBezTo>
                    <a:cubicBezTo>
                      <a:pt x="3469" y="1403"/>
                      <a:pt x="3449" y="1406"/>
                      <a:pt x="3429" y="1412"/>
                    </a:cubicBezTo>
                    <a:cubicBezTo>
                      <a:pt x="2837" y="1644"/>
                      <a:pt x="2361" y="1735"/>
                      <a:pt x="2013" y="1735"/>
                    </a:cubicBezTo>
                    <a:cubicBezTo>
                      <a:pt x="1683" y="1735"/>
                      <a:pt x="1469" y="1653"/>
                      <a:pt x="1382" y="1531"/>
                    </a:cubicBezTo>
                    <a:cubicBezTo>
                      <a:pt x="1298" y="1412"/>
                      <a:pt x="1382" y="1293"/>
                      <a:pt x="1429" y="1245"/>
                    </a:cubicBezTo>
                    <a:cubicBezTo>
                      <a:pt x="1975" y="648"/>
                      <a:pt x="2712" y="319"/>
                      <a:pt x="3407" y="319"/>
                    </a:cubicBezTo>
                    <a:close/>
                    <a:moveTo>
                      <a:pt x="7716" y="4674"/>
                    </a:moveTo>
                    <a:cubicBezTo>
                      <a:pt x="8549" y="4817"/>
                      <a:pt x="9240" y="5055"/>
                      <a:pt x="9752" y="5353"/>
                    </a:cubicBezTo>
                    <a:cubicBezTo>
                      <a:pt x="10121" y="5567"/>
                      <a:pt x="10549" y="5924"/>
                      <a:pt x="10549" y="6412"/>
                    </a:cubicBezTo>
                    <a:cubicBezTo>
                      <a:pt x="10549" y="6889"/>
                      <a:pt x="10287" y="7365"/>
                      <a:pt x="9775" y="7782"/>
                    </a:cubicBezTo>
                    <a:cubicBezTo>
                      <a:pt x="9168" y="8270"/>
                      <a:pt x="8263" y="8663"/>
                      <a:pt x="7204" y="8877"/>
                    </a:cubicBezTo>
                    <a:cubicBezTo>
                      <a:pt x="6612" y="8997"/>
                      <a:pt x="6014" y="9062"/>
                      <a:pt x="5455" y="9062"/>
                    </a:cubicBezTo>
                    <a:cubicBezTo>
                      <a:pt x="5237" y="9062"/>
                      <a:pt x="5026" y="9052"/>
                      <a:pt x="4822" y="9032"/>
                    </a:cubicBezTo>
                    <a:cubicBezTo>
                      <a:pt x="4894" y="9008"/>
                      <a:pt x="4977" y="8960"/>
                      <a:pt x="5049" y="8925"/>
                    </a:cubicBezTo>
                    <a:cubicBezTo>
                      <a:pt x="5358" y="8758"/>
                      <a:pt x="5608" y="8579"/>
                      <a:pt x="5835" y="8389"/>
                    </a:cubicBezTo>
                    <a:cubicBezTo>
                      <a:pt x="6549" y="8365"/>
                      <a:pt x="7335" y="8210"/>
                      <a:pt x="7990" y="7972"/>
                    </a:cubicBezTo>
                    <a:cubicBezTo>
                      <a:pt x="8549" y="7770"/>
                      <a:pt x="9264" y="7413"/>
                      <a:pt x="9466" y="6841"/>
                    </a:cubicBezTo>
                    <a:cubicBezTo>
                      <a:pt x="9561" y="6603"/>
                      <a:pt x="9537" y="6365"/>
                      <a:pt x="9406" y="6139"/>
                    </a:cubicBezTo>
                    <a:cubicBezTo>
                      <a:pt x="9156" y="5698"/>
                      <a:pt x="8442" y="5305"/>
                      <a:pt x="7489" y="5115"/>
                    </a:cubicBezTo>
                    <a:cubicBezTo>
                      <a:pt x="7549" y="4972"/>
                      <a:pt x="7620" y="4817"/>
                      <a:pt x="7716" y="4674"/>
                    </a:cubicBezTo>
                    <a:close/>
                    <a:moveTo>
                      <a:pt x="7870" y="3888"/>
                    </a:moveTo>
                    <a:lnTo>
                      <a:pt x="7870" y="3888"/>
                    </a:lnTo>
                    <a:cubicBezTo>
                      <a:pt x="7335" y="4365"/>
                      <a:pt x="7120" y="5055"/>
                      <a:pt x="6858" y="5805"/>
                    </a:cubicBezTo>
                    <a:cubicBezTo>
                      <a:pt x="6501" y="6865"/>
                      <a:pt x="6144" y="7948"/>
                      <a:pt x="4858" y="8615"/>
                    </a:cubicBezTo>
                    <a:cubicBezTo>
                      <a:pt x="4221" y="8982"/>
                      <a:pt x="3593" y="9144"/>
                      <a:pt x="3002" y="9144"/>
                    </a:cubicBezTo>
                    <a:cubicBezTo>
                      <a:pt x="2941" y="9144"/>
                      <a:pt x="2882" y="9142"/>
                      <a:pt x="2822" y="9139"/>
                    </a:cubicBezTo>
                    <a:cubicBezTo>
                      <a:pt x="2286" y="9091"/>
                      <a:pt x="1822" y="8901"/>
                      <a:pt x="1441" y="8556"/>
                    </a:cubicBezTo>
                    <a:cubicBezTo>
                      <a:pt x="1143" y="8270"/>
                      <a:pt x="953" y="7913"/>
                      <a:pt x="870" y="7532"/>
                    </a:cubicBezTo>
                    <a:cubicBezTo>
                      <a:pt x="774" y="7127"/>
                      <a:pt x="822" y="6722"/>
                      <a:pt x="989" y="6341"/>
                    </a:cubicBezTo>
                    <a:cubicBezTo>
                      <a:pt x="1179" y="5912"/>
                      <a:pt x="1632" y="5460"/>
                      <a:pt x="2203" y="5162"/>
                    </a:cubicBezTo>
                    <a:lnTo>
                      <a:pt x="2203" y="5162"/>
                    </a:lnTo>
                    <a:cubicBezTo>
                      <a:pt x="2155" y="5400"/>
                      <a:pt x="2120" y="5639"/>
                      <a:pt x="2084" y="5877"/>
                    </a:cubicBezTo>
                    <a:cubicBezTo>
                      <a:pt x="1739" y="6210"/>
                      <a:pt x="1346" y="6722"/>
                      <a:pt x="1596" y="7496"/>
                    </a:cubicBezTo>
                    <a:cubicBezTo>
                      <a:pt x="1727" y="7913"/>
                      <a:pt x="2096" y="8246"/>
                      <a:pt x="2596" y="8413"/>
                    </a:cubicBezTo>
                    <a:cubicBezTo>
                      <a:pt x="2810" y="8484"/>
                      <a:pt x="3037" y="8508"/>
                      <a:pt x="3275" y="8508"/>
                    </a:cubicBezTo>
                    <a:cubicBezTo>
                      <a:pt x="3870" y="8508"/>
                      <a:pt x="4525" y="8294"/>
                      <a:pt x="5096" y="7877"/>
                    </a:cubicBezTo>
                    <a:cubicBezTo>
                      <a:pt x="5656" y="7460"/>
                      <a:pt x="6013" y="6698"/>
                      <a:pt x="6358" y="5948"/>
                    </a:cubicBezTo>
                    <a:cubicBezTo>
                      <a:pt x="6775" y="5079"/>
                      <a:pt x="7156" y="4222"/>
                      <a:pt x="7870" y="3888"/>
                    </a:cubicBezTo>
                    <a:close/>
                    <a:moveTo>
                      <a:pt x="3412" y="0"/>
                    </a:moveTo>
                    <a:cubicBezTo>
                      <a:pt x="3196" y="0"/>
                      <a:pt x="2974" y="30"/>
                      <a:pt x="2751" y="90"/>
                    </a:cubicBezTo>
                    <a:cubicBezTo>
                      <a:pt x="2155" y="233"/>
                      <a:pt x="1620" y="566"/>
                      <a:pt x="1179" y="1043"/>
                    </a:cubicBezTo>
                    <a:cubicBezTo>
                      <a:pt x="989" y="1245"/>
                      <a:pt x="953" y="1519"/>
                      <a:pt x="1108" y="1721"/>
                    </a:cubicBezTo>
                    <a:cubicBezTo>
                      <a:pt x="1143" y="1781"/>
                      <a:pt x="1191" y="1840"/>
                      <a:pt x="1263" y="1888"/>
                    </a:cubicBezTo>
                    <a:lnTo>
                      <a:pt x="631" y="2352"/>
                    </a:lnTo>
                    <a:lnTo>
                      <a:pt x="167" y="2352"/>
                    </a:lnTo>
                    <a:cubicBezTo>
                      <a:pt x="72" y="2352"/>
                      <a:pt x="0" y="2424"/>
                      <a:pt x="0" y="2519"/>
                    </a:cubicBezTo>
                    <a:cubicBezTo>
                      <a:pt x="0" y="2602"/>
                      <a:pt x="72" y="2674"/>
                      <a:pt x="167" y="2674"/>
                    </a:cubicBezTo>
                    <a:lnTo>
                      <a:pt x="453" y="2674"/>
                    </a:lnTo>
                    <a:lnTo>
                      <a:pt x="346" y="2972"/>
                    </a:lnTo>
                    <a:cubicBezTo>
                      <a:pt x="310" y="3067"/>
                      <a:pt x="358" y="3150"/>
                      <a:pt x="453" y="3186"/>
                    </a:cubicBezTo>
                    <a:cubicBezTo>
                      <a:pt x="465" y="3186"/>
                      <a:pt x="477" y="3198"/>
                      <a:pt x="489" y="3198"/>
                    </a:cubicBezTo>
                    <a:cubicBezTo>
                      <a:pt x="548" y="3198"/>
                      <a:pt x="631" y="3150"/>
                      <a:pt x="643" y="3091"/>
                    </a:cubicBezTo>
                    <a:lnTo>
                      <a:pt x="786" y="2638"/>
                    </a:lnTo>
                    <a:lnTo>
                      <a:pt x="1477" y="2138"/>
                    </a:lnTo>
                    <a:cubicBezTo>
                      <a:pt x="1710" y="2468"/>
                      <a:pt x="2125" y="2569"/>
                      <a:pt x="2548" y="2569"/>
                    </a:cubicBezTo>
                    <a:cubicBezTo>
                      <a:pt x="2644" y="2569"/>
                      <a:pt x="2740" y="2564"/>
                      <a:pt x="2834" y="2555"/>
                    </a:cubicBezTo>
                    <a:lnTo>
                      <a:pt x="2834" y="2555"/>
                    </a:lnTo>
                    <a:cubicBezTo>
                      <a:pt x="2751" y="2960"/>
                      <a:pt x="2632" y="3412"/>
                      <a:pt x="2513" y="3865"/>
                    </a:cubicBezTo>
                    <a:cubicBezTo>
                      <a:pt x="2441" y="4186"/>
                      <a:pt x="2358" y="4496"/>
                      <a:pt x="2275" y="4805"/>
                    </a:cubicBezTo>
                    <a:cubicBezTo>
                      <a:pt x="1548" y="5138"/>
                      <a:pt x="929" y="5686"/>
                      <a:pt x="691" y="6246"/>
                    </a:cubicBezTo>
                    <a:cubicBezTo>
                      <a:pt x="489" y="6686"/>
                      <a:pt x="441" y="7174"/>
                      <a:pt x="548" y="7639"/>
                    </a:cubicBezTo>
                    <a:cubicBezTo>
                      <a:pt x="655" y="8091"/>
                      <a:pt x="882" y="8508"/>
                      <a:pt x="1227" y="8829"/>
                    </a:cubicBezTo>
                    <a:cubicBezTo>
                      <a:pt x="1632" y="9210"/>
                      <a:pt x="2179" y="9437"/>
                      <a:pt x="2798" y="9484"/>
                    </a:cubicBezTo>
                    <a:cubicBezTo>
                      <a:pt x="2870" y="9484"/>
                      <a:pt x="2953" y="9496"/>
                      <a:pt x="3025" y="9496"/>
                    </a:cubicBezTo>
                    <a:cubicBezTo>
                      <a:pt x="3406" y="9496"/>
                      <a:pt x="3799" y="9425"/>
                      <a:pt x="4215" y="9282"/>
                    </a:cubicBezTo>
                    <a:cubicBezTo>
                      <a:pt x="4596" y="9365"/>
                      <a:pt x="5037" y="9401"/>
                      <a:pt x="5489" y="9401"/>
                    </a:cubicBezTo>
                    <a:cubicBezTo>
                      <a:pt x="6061" y="9401"/>
                      <a:pt x="6668" y="9341"/>
                      <a:pt x="7251" y="9222"/>
                    </a:cubicBezTo>
                    <a:cubicBezTo>
                      <a:pt x="8371" y="9008"/>
                      <a:pt x="9323" y="8591"/>
                      <a:pt x="9978" y="8067"/>
                    </a:cubicBezTo>
                    <a:cubicBezTo>
                      <a:pt x="10573" y="7591"/>
                      <a:pt x="10871" y="7008"/>
                      <a:pt x="10871" y="6412"/>
                    </a:cubicBezTo>
                    <a:cubicBezTo>
                      <a:pt x="10871" y="5472"/>
                      <a:pt x="9764" y="4734"/>
                      <a:pt x="7906" y="4376"/>
                    </a:cubicBezTo>
                    <a:cubicBezTo>
                      <a:pt x="8109" y="4103"/>
                      <a:pt x="8394" y="3900"/>
                      <a:pt x="8787" y="3769"/>
                    </a:cubicBezTo>
                    <a:cubicBezTo>
                      <a:pt x="8871" y="3734"/>
                      <a:pt x="8918" y="3650"/>
                      <a:pt x="8883" y="3555"/>
                    </a:cubicBezTo>
                    <a:cubicBezTo>
                      <a:pt x="8871" y="3495"/>
                      <a:pt x="8811" y="3448"/>
                      <a:pt x="8740" y="3448"/>
                    </a:cubicBezTo>
                    <a:cubicBezTo>
                      <a:pt x="8698" y="3446"/>
                      <a:pt x="8657" y="3444"/>
                      <a:pt x="8616" y="3444"/>
                    </a:cubicBezTo>
                    <a:cubicBezTo>
                      <a:pt x="8002" y="3444"/>
                      <a:pt x="7472" y="3695"/>
                      <a:pt x="7037" y="4186"/>
                    </a:cubicBezTo>
                    <a:cubicBezTo>
                      <a:pt x="7025" y="4198"/>
                      <a:pt x="7013" y="4210"/>
                      <a:pt x="7001" y="4246"/>
                    </a:cubicBezTo>
                    <a:cubicBezTo>
                      <a:pt x="6574" y="4205"/>
                      <a:pt x="6141" y="4176"/>
                      <a:pt x="5714" y="4176"/>
                    </a:cubicBezTo>
                    <a:cubicBezTo>
                      <a:pt x="5511" y="4176"/>
                      <a:pt x="5308" y="4183"/>
                      <a:pt x="5108" y="4198"/>
                    </a:cubicBezTo>
                    <a:cubicBezTo>
                      <a:pt x="5299" y="3698"/>
                      <a:pt x="5454" y="3198"/>
                      <a:pt x="5525" y="2626"/>
                    </a:cubicBezTo>
                    <a:cubicBezTo>
                      <a:pt x="5596" y="2031"/>
                      <a:pt x="5525" y="1531"/>
                      <a:pt x="5299" y="1102"/>
                    </a:cubicBezTo>
                    <a:cubicBezTo>
                      <a:pt x="5096" y="697"/>
                      <a:pt x="4775" y="400"/>
                      <a:pt x="4358" y="209"/>
                    </a:cubicBezTo>
                    <a:cubicBezTo>
                      <a:pt x="4068" y="72"/>
                      <a:pt x="3748" y="0"/>
                      <a:pt x="34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8" name="Google Shape;11988;p86"/>
              <p:cNvSpPr/>
              <p:nvPr/>
            </p:nvSpPr>
            <p:spPr>
              <a:xfrm>
                <a:off x="3139117" y="1621010"/>
                <a:ext cx="49152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4300" extrusionOk="0">
                    <a:moveTo>
                      <a:pt x="1360" y="0"/>
                    </a:moveTo>
                    <a:cubicBezTo>
                      <a:pt x="1284" y="0"/>
                      <a:pt x="1212" y="56"/>
                      <a:pt x="1191" y="121"/>
                    </a:cubicBezTo>
                    <a:cubicBezTo>
                      <a:pt x="1072" y="669"/>
                      <a:pt x="857" y="1192"/>
                      <a:pt x="655" y="1692"/>
                    </a:cubicBezTo>
                    <a:cubicBezTo>
                      <a:pt x="310" y="2526"/>
                      <a:pt x="0" y="3336"/>
                      <a:pt x="119" y="4169"/>
                    </a:cubicBezTo>
                    <a:cubicBezTo>
                      <a:pt x="131" y="4240"/>
                      <a:pt x="191" y="4300"/>
                      <a:pt x="286" y="4300"/>
                    </a:cubicBezTo>
                    <a:lnTo>
                      <a:pt x="310" y="4300"/>
                    </a:lnTo>
                    <a:cubicBezTo>
                      <a:pt x="405" y="4288"/>
                      <a:pt x="464" y="4217"/>
                      <a:pt x="441" y="4121"/>
                    </a:cubicBezTo>
                    <a:cubicBezTo>
                      <a:pt x="322" y="3383"/>
                      <a:pt x="643" y="2621"/>
                      <a:pt x="953" y="1835"/>
                    </a:cubicBezTo>
                    <a:cubicBezTo>
                      <a:pt x="1155" y="1311"/>
                      <a:pt x="1381" y="776"/>
                      <a:pt x="1500" y="192"/>
                    </a:cubicBezTo>
                    <a:cubicBezTo>
                      <a:pt x="1536" y="109"/>
                      <a:pt x="1476" y="14"/>
                      <a:pt x="1381" y="2"/>
                    </a:cubicBezTo>
                    <a:cubicBezTo>
                      <a:pt x="1374" y="1"/>
                      <a:pt x="1367" y="0"/>
                      <a:pt x="13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89" name="Google Shape;11989;p86"/>
          <p:cNvGrpSpPr/>
          <p:nvPr/>
        </p:nvGrpSpPr>
        <p:grpSpPr>
          <a:xfrm>
            <a:off x="1133133" y="3428122"/>
            <a:ext cx="313984" cy="358560"/>
            <a:chOff x="1133133" y="3351922"/>
            <a:chExt cx="313984" cy="358560"/>
          </a:xfrm>
        </p:grpSpPr>
        <p:sp>
          <p:nvSpPr>
            <p:cNvPr id="11990" name="Google Shape;11990;p86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1" name="Google Shape;11991;p86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2" name="Google Shape;11992;p86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11993;p86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4" name="Google Shape;11994;p86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11995;p86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11996;p86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11997;p86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11998;p86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11999;p86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12000;p86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12001;p86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12002;p86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3" name="Google Shape;12003;p86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4" name="Google Shape;12004;p86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5" name="Google Shape;12005;p86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06" name="Google Shape;12006;p86"/>
          <p:cNvSpPr/>
          <p:nvPr/>
        </p:nvSpPr>
        <p:spPr>
          <a:xfrm>
            <a:off x="1709197" y="3430042"/>
            <a:ext cx="262944" cy="354720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07" name="Google Shape;12007;p86"/>
          <p:cNvGrpSpPr/>
          <p:nvPr/>
        </p:nvGrpSpPr>
        <p:grpSpPr>
          <a:xfrm>
            <a:off x="2795053" y="3428794"/>
            <a:ext cx="288448" cy="357120"/>
            <a:chOff x="2795053" y="3352594"/>
            <a:chExt cx="288448" cy="357120"/>
          </a:xfrm>
        </p:grpSpPr>
        <p:sp>
          <p:nvSpPr>
            <p:cNvPr id="12008" name="Google Shape;12008;p86"/>
            <p:cNvSpPr/>
            <p:nvPr/>
          </p:nvSpPr>
          <p:spPr>
            <a:xfrm>
              <a:off x="2839629" y="3550386"/>
              <a:ext cx="19840" cy="16448"/>
            </a:xfrm>
            <a:custGeom>
              <a:avLst/>
              <a:gdLst/>
              <a:ahLst/>
              <a:cxnLst/>
              <a:rect l="l" t="t" r="r" b="b"/>
              <a:pathLst>
                <a:path w="620" h="514" extrusionOk="0">
                  <a:moveTo>
                    <a:pt x="443" y="1"/>
                  </a:moveTo>
                  <a:cubicBezTo>
                    <a:pt x="413" y="1"/>
                    <a:pt x="383" y="9"/>
                    <a:pt x="358" y="26"/>
                  </a:cubicBezTo>
                  <a:lnTo>
                    <a:pt x="84" y="216"/>
                  </a:lnTo>
                  <a:cubicBezTo>
                    <a:pt x="13" y="264"/>
                    <a:pt x="1" y="371"/>
                    <a:pt x="36" y="442"/>
                  </a:cubicBezTo>
                  <a:cubicBezTo>
                    <a:pt x="72" y="490"/>
                    <a:pt x="132" y="514"/>
                    <a:pt x="179" y="514"/>
                  </a:cubicBezTo>
                  <a:cubicBezTo>
                    <a:pt x="203" y="514"/>
                    <a:pt x="239" y="502"/>
                    <a:pt x="263" y="490"/>
                  </a:cubicBezTo>
                  <a:lnTo>
                    <a:pt x="537" y="300"/>
                  </a:lnTo>
                  <a:cubicBezTo>
                    <a:pt x="608" y="240"/>
                    <a:pt x="620" y="145"/>
                    <a:pt x="572" y="73"/>
                  </a:cubicBezTo>
                  <a:cubicBezTo>
                    <a:pt x="549" y="27"/>
                    <a:pt x="496" y="1"/>
                    <a:pt x="4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12009;p86"/>
            <p:cNvSpPr/>
            <p:nvPr/>
          </p:nvSpPr>
          <p:spPr>
            <a:xfrm>
              <a:off x="2865165" y="3511410"/>
              <a:ext cx="50688" cy="37536"/>
            </a:xfrm>
            <a:custGeom>
              <a:avLst/>
              <a:gdLst/>
              <a:ahLst/>
              <a:cxnLst/>
              <a:rect l="l" t="t" r="r" b="b"/>
              <a:pathLst>
                <a:path w="1584" h="1173" extrusionOk="0">
                  <a:moveTo>
                    <a:pt x="1395" y="1"/>
                  </a:moveTo>
                  <a:cubicBezTo>
                    <a:pt x="1361" y="1"/>
                    <a:pt x="1327" y="10"/>
                    <a:pt x="1298" y="29"/>
                  </a:cubicBezTo>
                  <a:lnTo>
                    <a:pt x="96" y="875"/>
                  </a:lnTo>
                  <a:cubicBezTo>
                    <a:pt x="12" y="922"/>
                    <a:pt x="0" y="1018"/>
                    <a:pt x="48" y="1101"/>
                  </a:cubicBezTo>
                  <a:cubicBezTo>
                    <a:pt x="72" y="1137"/>
                    <a:pt x="131" y="1172"/>
                    <a:pt x="179" y="1172"/>
                  </a:cubicBezTo>
                  <a:cubicBezTo>
                    <a:pt x="215" y="1172"/>
                    <a:pt x="239" y="1160"/>
                    <a:pt x="274" y="1137"/>
                  </a:cubicBezTo>
                  <a:lnTo>
                    <a:pt x="1477" y="291"/>
                  </a:lnTo>
                  <a:cubicBezTo>
                    <a:pt x="1548" y="232"/>
                    <a:pt x="1584" y="125"/>
                    <a:pt x="1524" y="65"/>
                  </a:cubicBezTo>
                  <a:cubicBezTo>
                    <a:pt x="1496" y="22"/>
                    <a:pt x="1446" y="1"/>
                    <a:pt x="13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12010;p86"/>
            <p:cNvSpPr/>
            <p:nvPr/>
          </p:nvSpPr>
          <p:spPr>
            <a:xfrm>
              <a:off x="2795053" y="3352594"/>
              <a:ext cx="288448" cy="357120"/>
            </a:xfrm>
            <a:custGeom>
              <a:avLst/>
              <a:gdLst/>
              <a:ahLst/>
              <a:cxnLst/>
              <a:rect l="l" t="t" r="r" b="b"/>
              <a:pathLst>
                <a:path w="9014" h="11160" extrusionOk="0">
                  <a:moveTo>
                    <a:pt x="3311" y="361"/>
                  </a:moveTo>
                  <a:cubicBezTo>
                    <a:pt x="3465" y="361"/>
                    <a:pt x="3620" y="385"/>
                    <a:pt x="3763" y="468"/>
                  </a:cubicBezTo>
                  <a:cubicBezTo>
                    <a:pt x="4454" y="825"/>
                    <a:pt x="4585" y="1861"/>
                    <a:pt x="4573" y="2682"/>
                  </a:cubicBezTo>
                  <a:cubicBezTo>
                    <a:pt x="4561" y="3278"/>
                    <a:pt x="4477" y="3837"/>
                    <a:pt x="4418" y="4171"/>
                  </a:cubicBezTo>
                  <a:cubicBezTo>
                    <a:pt x="4398" y="4220"/>
                    <a:pt x="4355" y="4260"/>
                    <a:pt x="4300" y="4260"/>
                  </a:cubicBezTo>
                  <a:cubicBezTo>
                    <a:pt x="4288" y="4260"/>
                    <a:pt x="4276" y="4258"/>
                    <a:pt x="4263" y="4254"/>
                  </a:cubicBezTo>
                  <a:cubicBezTo>
                    <a:pt x="3930" y="4195"/>
                    <a:pt x="3382" y="4099"/>
                    <a:pt x="2811" y="3885"/>
                  </a:cubicBezTo>
                  <a:cubicBezTo>
                    <a:pt x="2037" y="3623"/>
                    <a:pt x="1120" y="3147"/>
                    <a:pt x="1013" y="2385"/>
                  </a:cubicBezTo>
                  <a:cubicBezTo>
                    <a:pt x="989" y="2111"/>
                    <a:pt x="1060" y="1849"/>
                    <a:pt x="1227" y="1623"/>
                  </a:cubicBezTo>
                  <a:cubicBezTo>
                    <a:pt x="1465" y="1325"/>
                    <a:pt x="1739" y="1218"/>
                    <a:pt x="1953" y="1206"/>
                  </a:cubicBezTo>
                  <a:cubicBezTo>
                    <a:pt x="2120" y="1194"/>
                    <a:pt x="2263" y="1087"/>
                    <a:pt x="2334" y="944"/>
                  </a:cubicBezTo>
                  <a:cubicBezTo>
                    <a:pt x="2430" y="766"/>
                    <a:pt x="2620" y="527"/>
                    <a:pt x="2977" y="408"/>
                  </a:cubicBezTo>
                  <a:cubicBezTo>
                    <a:pt x="3084" y="373"/>
                    <a:pt x="3192" y="361"/>
                    <a:pt x="3311" y="361"/>
                  </a:cubicBezTo>
                  <a:close/>
                  <a:moveTo>
                    <a:pt x="6699" y="947"/>
                  </a:moveTo>
                  <a:cubicBezTo>
                    <a:pt x="6925" y="947"/>
                    <a:pt x="7145" y="1020"/>
                    <a:pt x="7323" y="1158"/>
                  </a:cubicBezTo>
                  <a:cubicBezTo>
                    <a:pt x="7621" y="1397"/>
                    <a:pt x="7728" y="1682"/>
                    <a:pt x="7740" y="1885"/>
                  </a:cubicBezTo>
                  <a:cubicBezTo>
                    <a:pt x="7752" y="2051"/>
                    <a:pt x="7859" y="2206"/>
                    <a:pt x="8014" y="2278"/>
                  </a:cubicBezTo>
                  <a:cubicBezTo>
                    <a:pt x="8192" y="2361"/>
                    <a:pt x="8430" y="2563"/>
                    <a:pt x="8549" y="2921"/>
                  </a:cubicBezTo>
                  <a:cubicBezTo>
                    <a:pt x="8668" y="3183"/>
                    <a:pt x="8645" y="3468"/>
                    <a:pt x="8514" y="3706"/>
                  </a:cubicBezTo>
                  <a:cubicBezTo>
                    <a:pt x="8171" y="4370"/>
                    <a:pt x="7201" y="4517"/>
                    <a:pt x="6397" y="4517"/>
                  </a:cubicBezTo>
                  <a:cubicBezTo>
                    <a:pt x="6364" y="4517"/>
                    <a:pt x="6331" y="4517"/>
                    <a:pt x="6299" y="4516"/>
                  </a:cubicBezTo>
                  <a:cubicBezTo>
                    <a:pt x="5704" y="4492"/>
                    <a:pt x="5144" y="4421"/>
                    <a:pt x="4811" y="4361"/>
                  </a:cubicBezTo>
                  <a:cubicBezTo>
                    <a:pt x="4739" y="4349"/>
                    <a:pt x="4692" y="4290"/>
                    <a:pt x="4704" y="4218"/>
                  </a:cubicBezTo>
                  <a:cubicBezTo>
                    <a:pt x="4763" y="3885"/>
                    <a:pt x="4870" y="3337"/>
                    <a:pt x="5061" y="2766"/>
                  </a:cubicBezTo>
                  <a:cubicBezTo>
                    <a:pt x="5335" y="1992"/>
                    <a:pt x="5811" y="1051"/>
                    <a:pt x="6561" y="956"/>
                  </a:cubicBezTo>
                  <a:cubicBezTo>
                    <a:pt x="6607" y="950"/>
                    <a:pt x="6653" y="947"/>
                    <a:pt x="6699" y="947"/>
                  </a:cubicBezTo>
                  <a:close/>
                  <a:moveTo>
                    <a:pt x="2739" y="4433"/>
                  </a:moveTo>
                  <a:cubicBezTo>
                    <a:pt x="3334" y="4457"/>
                    <a:pt x="3906" y="4528"/>
                    <a:pt x="4227" y="4587"/>
                  </a:cubicBezTo>
                  <a:cubicBezTo>
                    <a:pt x="4231" y="4587"/>
                    <a:pt x="4234" y="4586"/>
                    <a:pt x="4238" y="4586"/>
                  </a:cubicBezTo>
                  <a:cubicBezTo>
                    <a:pt x="4282" y="4586"/>
                    <a:pt x="4323" y="4652"/>
                    <a:pt x="4323" y="4718"/>
                  </a:cubicBezTo>
                  <a:cubicBezTo>
                    <a:pt x="4263" y="5052"/>
                    <a:pt x="4156" y="5600"/>
                    <a:pt x="3965" y="6159"/>
                  </a:cubicBezTo>
                  <a:cubicBezTo>
                    <a:pt x="3692" y="6933"/>
                    <a:pt x="3215" y="7874"/>
                    <a:pt x="2465" y="7981"/>
                  </a:cubicBezTo>
                  <a:cubicBezTo>
                    <a:pt x="2431" y="7984"/>
                    <a:pt x="2397" y="7985"/>
                    <a:pt x="2363" y="7985"/>
                  </a:cubicBezTo>
                  <a:cubicBezTo>
                    <a:pt x="2127" y="7985"/>
                    <a:pt x="1901" y="7912"/>
                    <a:pt x="1703" y="7766"/>
                  </a:cubicBezTo>
                  <a:cubicBezTo>
                    <a:pt x="1406" y="7528"/>
                    <a:pt x="1298" y="7254"/>
                    <a:pt x="1287" y="7040"/>
                  </a:cubicBezTo>
                  <a:cubicBezTo>
                    <a:pt x="1275" y="6873"/>
                    <a:pt x="1168" y="6731"/>
                    <a:pt x="1013" y="6659"/>
                  </a:cubicBezTo>
                  <a:cubicBezTo>
                    <a:pt x="834" y="6564"/>
                    <a:pt x="596" y="6373"/>
                    <a:pt x="477" y="6016"/>
                  </a:cubicBezTo>
                  <a:cubicBezTo>
                    <a:pt x="394" y="5742"/>
                    <a:pt x="417" y="5469"/>
                    <a:pt x="536" y="5242"/>
                  </a:cubicBezTo>
                  <a:cubicBezTo>
                    <a:pt x="882" y="4587"/>
                    <a:pt x="1870" y="4433"/>
                    <a:pt x="2656" y="4433"/>
                  </a:cubicBezTo>
                  <a:close/>
                  <a:moveTo>
                    <a:pt x="4757" y="4645"/>
                  </a:moveTo>
                  <a:cubicBezTo>
                    <a:pt x="4767" y="4645"/>
                    <a:pt x="4777" y="4646"/>
                    <a:pt x="4787" y="4647"/>
                  </a:cubicBezTo>
                  <a:cubicBezTo>
                    <a:pt x="5108" y="4707"/>
                    <a:pt x="5656" y="4814"/>
                    <a:pt x="6228" y="5016"/>
                  </a:cubicBezTo>
                  <a:cubicBezTo>
                    <a:pt x="6990" y="5302"/>
                    <a:pt x="7918" y="5778"/>
                    <a:pt x="8026" y="6540"/>
                  </a:cubicBezTo>
                  <a:cubicBezTo>
                    <a:pt x="8061" y="6802"/>
                    <a:pt x="7978" y="7076"/>
                    <a:pt x="7823" y="7290"/>
                  </a:cubicBezTo>
                  <a:cubicBezTo>
                    <a:pt x="7585" y="7588"/>
                    <a:pt x="7299" y="7695"/>
                    <a:pt x="7085" y="7707"/>
                  </a:cubicBezTo>
                  <a:cubicBezTo>
                    <a:pt x="6930" y="7731"/>
                    <a:pt x="6775" y="7826"/>
                    <a:pt x="6704" y="7981"/>
                  </a:cubicBezTo>
                  <a:cubicBezTo>
                    <a:pt x="6609" y="8159"/>
                    <a:pt x="6418" y="8397"/>
                    <a:pt x="6061" y="8517"/>
                  </a:cubicBezTo>
                  <a:cubicBezTo>
                    <a:pt x="5957" y="8550"/>
                    <a:pt x="5849" y="8566"/>
                    <a:pt x="5742" y="8566"/>
                  </a:cubicBezTo>
                  <a:cubicBezTo>
                    <a:pt x="5581" y="8566"/>
                    <a:pt x="5423" y="8529"/>
                    <a:pt x="5287" y="8457"/>
                  </a:cubicBezTo>
                  <a:cubicBezTo>
                    <a:pt x="4608" y="8100"/>
                    <a:pt x="4466" y="7052"/>
                    <a:pt x="4489" y="6242"/>
                  </a:cubicBezTo>
                  <a:cubicBezTo>
                    <a:pt x="4501" y="5647"/>
                    <a:pt x="4573" y="5076"/>
                    <a:pt x="4632" y="4754"/>
                  </a:cubicBezTo>
                  <a:cubicBezTo>
                    <a:pt x="4643" y="4681"/>
                    <a:pt x="4690" y="4645"/>
                    <a:pt x="4757" y="4645"/>
                  </a:cubicBezTo>
                  <a:close/>
                  <a:moveTo>
                    <a:pt x="3309" y="1"/>
                  </a:moveTo>
                  <a:cubicBezTo>
                    <a:pt x="3162" y="1"/>
                    <a:pt x="3014" y="25"/>
                    <a:pt x="2870" y="75"/>
                  </a:cubicBezTo>
                  <a:cubicBezTo>
                    <a:pt x="2501" y="194"/>
                    <a:pt x="2203" y="444"/>
                    <a:pt x="2037" y="777"/>
                  </a:cubicBezTo>
                  <a:cubicBezTo>
                    <a:pt x="2013" y="837"/>
                    <a:pt x="1965" y="861"/>
                    <a:pt x="1906" y="885"/>
                  </a:cubicBezTo>
                  <a:cubicBezTo>
                    <a:pt x="1537" y="920"/>
                    <a:pt x="1191" y="1123"/>
                    <a:pt x="953" y="1432"/>
                  </a:cubicBezTo>
                  <a:cubicBezTo>
                    <a:pt x="727" y="1718"/>
                    <a:pt x="632" y="2087"/>
                    <a:pt x="667" y="2432"/>
                  </a:cubicBezTo>
                  <a:cubicBezTo>
                    <a:pt x="775" y="3230"/>
                    <a:pt x="1560" y="3754"/>
                    <a:pt x="2382" y="4099"/>
                  </a:cubicBezTo>
                  <a:cubicBezTo>
                    <a:pt x="1489" y="4123"/>
                    <a:pt x="572" y="4349"/>
                    <a:pt x="191" y="5064"/>
                  </a:cubicBezTo>
                  <a:cubicBezTo>
                    <a:pt x="36" y="5373"/>
                    <a:pt x="1" y="5742"/>
                    <a:pt x="120" y="6088"/>
                  </a:cubicBezTo>
                  <a:cubicBezTo>
                    <a:pt x="239" y="6457"/>
                    <a:pt x="489" y="6754"/>
                    <a:pt x="822" y="6921"/>
                  </a:cubicBezTo>
                  <a:cubicBezTo>
                    <a:pt x="882" y="6957"/>
                    <a:pt x="906" y="6993"/>
                    <a:pt x="929" y="7052"/>
                  </a:cubicBezTo>
                  <a:cubicBezTo>
                    <a:pt x="965" y="7433"/>
                    <a:pt x="1168" y="7766"/>
                    <a:pt x="1477" y="8005"/>
                  </a:cubicBezTo>
                  <a:cubicBezTo>
                    <a:pt x="1715" y="8207"/>
                    <a:pt x="2013" y="8290"/>
                    <a:pt x="2311" y="8290"/>
                  </a:cubicBezTo>
                  <a:cubicBezTo>
                    <a:pt x="2370" y="8290"/>
                    <a:pt x="2430" y="8290"/>
                    <a:pt x="2477" y="8278"/>
                  </a:cubicBezTo>
                  <a:cubicBezTo>
                    <a:pt x="3132" y="8183"/>
                    <a:pt x="3584" y="7671"/>
                    <a:pt x="3918" y="7028"/>
                  </a:cubicBezTo>
                  <a:lnTo>
                    <a:pt x="3918" y="7028"/>
                  </a:lnTo>
                  <a:cubicBezTo>
                    <a:pt x="3775" y="9040"/>
                    <a:pt x="4204" y="10326"/>
                    <a:pt x="4620" y="11076"/>
                  </a:cubicBezTo>
                  <a:cubicBezTo>
                    <a:pt x="4644" y="11136"/>
                    <a:pt x="4704" y="11160"/>
                    <a:pt x="4763" y="11160"/>
                  </a:cubicBezTo>
                  <a:cubicBezTo>
                    <a:pt x="4799" y="11160"/>
                    <a:pt x="4823" y="11160"/>
                    <a:pt x="4847" y="11148"/>
                  </a:cubicBezTo>
                  <a:cubicBezTo>
                    <a:pt x="4918" y="11100"/>
                    <a:pt x="4942" y="11005"/>
                    <a:pt x="4906" y="10922"/>
                  </a:cubicBezTo>
                  <a:cubicBezTo>
                    <a:pt x="4525" y="10255"/>
                    <a:pt x="4156" y="9124"/>
                    <a:pt x="4216" y="7385"/>
                  </a:cubicBezTo>
                  <a:lnTo>
                    <a:pt x="4216" y="7385"/>
                  </a:lnTo>
                  <a:cubicBezTo>
                    <a:pt x="4335" y="7969"/>
                    <a:pt x="4608" y="8481"/>
                    <a:pt x="5097" y="8743"/>
                  </a:cubicBezTo>
                  <a:cubicBezTo>
                    <a:pt x="5287" y="8838"/>
                    <a:pt x="5501" y="8886"/>
                    <a:pt x="5704" y="8886"/>
                  </a:cubicBezTo>
                  <a:cubicBezTo>
                    <a:pt x="5859" y="8886"/>
                    <a:pt x="5990" y="8874"/>
                    <a:pt x="6121" y="8826"/>
                  </a:cubicBezTo>
                  <a:cubicBezTo>
                    <a:pt x="6490" y="8707"/>
                    <a:pt x="6787" y="8457"/>
                    <a:pt x="6954" y="8124"/>
                  </a:cubicBezTo>
                  <a:cubicBezTo>
                    <a:pt x="6990" y="8064"/>
                    <a:pt x="7025" y="8040"/>
                    <a:pt x="7085" y="8028"/>
                  </a:cubicBezTo>
                  <a:cubicBezTo>
                    <a:pt x="7454" y="7981"/>
                    <a:pt x="7799" y="7790"/>
                    <a:pt x="8037" y="7469"/>
                  </a:cubicBezTo>
                  <a:cubicBezTo>
                    <a:pt x="8264" y="7195"/>
                    <a:pt x="8371" y="6814"/>
                    <a:pt x="8323" y="6481"/>
                  </a:cubicBezTo>
                  <a:cubicBezTo>
                    <a:pt x="8216" y="5671"/>
                    <a:pt x="7430" y="5147"/>
                    <a:pt x="6609" y="4814"/>
                  </a:cubicBezTo>
                  <a:cubicBezTo>
                    <a:pt x="7502" y="4778"/>
                    <a:pt x="8430" y="4552"/>
                    <a:pt x="8799" y="3837"/>
                  </a:cubicBezTo>
                  <a:cubicBezTo>
                    <a:pt x="8978" y="3540"/>
                    <a:pt x="9014" y="3171"/>
                    <a:pt x="8895" y="2825"/>
                  </a:cubicBezTo>
                  <a:cubicBezTo>
                    <a:pt x="8776" y="2456"/>
                    <a:pt x="8514" y="2159"/>
                    <a:pt x="8192" y="1992"/>
                  </a:cubicBezTo>
                  <a:cubicBezTo>
                    <a:pt x="8133" y="1968"/>
                    <a:pt x="8097" y="1920"/>
                    <a:pt x="8085" y="1861"/>
                  </a:cubicBezTo>
                  <a:cubicBezTo>
                    <a:pt x="8037" y="1492"/>
                    <a:pt x="7847" y="1147"/>
                    <a:pt x="7537" y="908"/>
                  </a:cubicBezTo>
                  <a:cubicBezTo>
                    <a:pt x="7296" y="718"/>
                    <a:pt x="6996" y="612"/>
                    <a:pt x="6701" y="612"/>
                  </a:cubicBezTo>
                  <a:cubicBezTo>
                    <a:pt x="6646" y="612"/>
                    <a:pt x="6591" y="615"/>
                    <a:pt x="6537" y="623"/>
                  </a:cubicBezTo>
                  <a:cubicBezTo>
                    <a:pt x="5728" y="730"/>
                    <a:pt x="5216" y="1516"/>
                    <a:pt x="4870" y="2337"/>
                  </a:cubicBezTo>
                  <a:cubicBezTo>
                    <a:pt x="4835" y="1444"/>
                    <a:pt x="4620" y="527"/>
                    <a:pt x="3906" y="146"/>
                  </a:cubicBezTo>
                  <a:cubicBezTo>
                    <a:pt x="3718" y="49"/>
                    <a:pt x="3515" y="1"/>
                    <a:pt x="33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1" name="Google Shape;12011;p86"/>
            <p:cNvSpPr/>
            <p:nvPr/>
          </p:nvSpPr>
          <p:spPr>
            <a:xfrm>
              <a:off x="3019853" y="3423794"/>
              <a:ext cx="20224" cy="16576"/>
            </a:xfrm>
            <a:custGeom>
              <a:avLst/>
              <a:gdLst/>
              <a:ahLst/>
              <a:cxnLst/>
              <a:rect l="l" t="t" r="r" b="b"/>
              <a:pathLst>
                <a:path w="632" h="518" extrusionOk="0">
                  <a:moveTo>
                    <a:pt x="454" y="0"/>
                  </a:moveTo>
                  <a:cubicBezTo>
                    <a:pt x="420" y="0"/>
                    <a:pt x="386" y="10"/>
                    <a:pt x="358" y="29"/>
                  </a:cubicBezTo>
                  <a:lnTo>
                    <a:pt x="96" y="219"/>
                  </a:lnTo>
                  <a:cubicBezTo>
                    <a:pt x="24" y="255"/>
                    <a:pt x="0" y="362"/>
                    <a:pt x="48" y="434"/>
                  </a:cubicBezTo>
                  <a:cubicBezTo>
                    <a:pt x="84" y="481"/>
                    <a:pt x="143" y="517"/>
                    <a:pt x="179" y="517"/>
                  </a:cubicBezTo>
                  <a:cubicBezTo>
                    <a:pt x="215" y="517"/>
                    <a:pt x="239" y="493"/>
                    <a:pt x="274" y="481"/>
                  </a:cubicBezTo>
                  <a:lnTo>
                    <a:pt x="536" y="291"/>
                  </a:lnTo>
                  <a:cubicBezTo>
                    <a:pt x="620" y="243"/>
                    <a:pt x="631" y="136"/>
                    <a:pt x="584" y="65"/>
                  </a:cubicBezTo>
                  <a:cubicBezTo>
                    <a:pt x="555" y="22"/>
                    <a:pt x="505" y="0"/>
                    <a:pt x="4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2" name="Google Shape;12012;p86"/>
            <p:cNvSpPr/>
            <p:nvPr/>
          </p:nvSpPr>
          <p:spPr>
            <a:xfrm>
              <a:off x="2964237" y="3441810"/>
              <a:ext cx="49920" cy="37408"/>
            </a:xfrm>
            <a:custGeom>
              <a:avLst/>
              <a:gdLst/>
              <a:ahLst/>
              <a:cxnLst/>
              <a:rect l="l" t="t" r="r" b="b"/>
              <a:pathLst>
                <a:path w="1560" h="1169" extrusionOk="0">
                  <a:moveTo>
                    <a:pt x="1383" y="1"/>
                  </a:moveTo>
                  <a:cubicBezTo>
                    <a:pt x="1353" y="1"/>
                    <a:pt x="1323" y="9"/>
                    <a:pt x="1298" y="25"/>
                  </a:cubicBezTo>
                  <a:lnTo>
                    <a:pt x="83" y="871"/>
                  </a:lnTo>
                  <a:cubicBezTo>
                    <a:pt x="12" y="918"/>
                    <a:pt x="0" y="1026"/>
                    <a:pt x="48" y="1097"/>
                  </a:cubicBezTo>
                  <a:cubicBezTo>
                    <a:pt x="72" y="1145"/>
                    <a:pt x="131" y="1168"/>
                    <a:pt x="179" y="1168"/>
                  </a:cubicBezTo>
                  <a:cubicBezTo>
                    <a:pt x="214" y="1168"/>
                    <a:pt x="238" y="1157"/>
                    <a:pt x="274" y="1145"/>
                  </a:cubicBezTo>
                  <a:lnTo>
                    <a:pt x="1476" y="299"/>
                  </a:lnTo>
                  <a:cubicBezTo>
                    <a:pt x="1548" y="252"/>
                    <a:pt x="1560" y="145"/>
                    <a:pt x="1524" y="73"/>
                  </a:cubicBezTo>
                  <a:cubicBezTo>
                    <a:pt x="1493" y="27"/>
                    <a:pt x="1438" y="1"/>
                    <a:pt x="13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12013;p86"/>
            <p:cNvSpPr/>
            <p:nvPr/>
          </p:nvSpPr>
          <p:spPr>
            <a:xfrm>
              <a:off x="2867437" y="3395602"/>
              <a:ext cx="17952" cy="18848"/>
            </a:xfrm>
            <a:custGeom>
              <a:avLst/>
              <a:gdLst/>
              <a:ahLst/>
              <a:cxnLst/>
              <a:rect l="l" t="t" r="r" b="b"/>
              <a:pathLst>
                <a:path w="561" h="589" extrusionOk="0">
                  <a:moveTo>
                    <a:pt x="189" y="1"/>
                  </a:moveTo>
                  <a:cubicBezTo>
                    <a:pt x="156" y="1"/>
                    <a:pt x="124" y="10"/>
                    <a:pt x="96" y="29"/>
                  </a:cubicBezTo>
                  <a:cubicBezTo>
                    <a:pt x="25" y="76"/>
                    <a:pt x="1" y="172"/>
                    <a:pt x="49" y="255"/>
                  </a:cubicBezTo>
                  <a:lnTo>
                    <a:pt x="239" y="517"/>
                  </a:lnTo>
                  <a:cubicBezTo>
                    <a:pt x="275" y="565"/>
                    <a:pt x="334" y="588"/>
                    <a:pt x="382" y="588"/>
                  </a:cubicBezTo>
                  <a:cubicBezTo>
                    <a:pt x="406" y="588"/>
                    <a:pt x="430" y="576"/>
                    <a:pt x="465" y="565"/>
                  </a:cubicBezTo>
                  <a:cubicBezTo>
                    <a:pt x="537" y="517"/>
                    <a:pt x="560" y="410"/>
                    <a:pt x="513" y="338"/>
                  </a:cubicBezTo>
                  <a:lnTo>
                    <a:pt x="322" y="76"/>
                  </a:lnTo>
                  <a:cubicBezTo>
                    <a:pt x="293" y="25"/>
                    <a:pt x="241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4" name="Google Shape;12014;p86"/>
            <p:cNvSpPr/>
            <p:nvPr/>
          </p:nvSpPr>
          <p:spPr>
            <a:xfrm>
              <a:off x="2885741" y="3421234"/>
              <a:ext cx="38496" cy="49216"/>
            </a:xfrm>
            <a:custGeom>
              <a:avLst/>
              <a:gdLst/>
              <a:ahLst/>
              <a:cxnLst/>
              <a:rect l="l" t="t" r="r" b="b"/>
              <a:pathLst>
                <a:path w="1203" h="1538" extrusionOk="0">
                  <a:moveTo>
                    <a:pt x="169" y="1"/>
                  </a:moveTo>
                  <a:cubicBezTo>
                    <a:pt x="139" y="1"/>
                    <a:pt x="109" y="9"/>
                    <a:pt x="84" y="26"/>
                  </a:cubicBezTo>
                  <a:cubicBezTo>
                    <a:pt x="12" y="73"/>
                    <a:pt x="0" y="180"/>
                    <a:pt x="48" y="252"/>
                  </a:cubicBezTo>
                  <a:lnTo>
                    <a:pt x="893" y="1454"/>
                  </a:lnTo>
                  <a:cubicBezTo>
                    <a:pt x="917" y="1502"/>
                    <a:pt x="977" y="1538"/>
                    <a:pt x="1024" y="1538"/>
                  </a:cubicBezTo>
                  <a:cubicBezTo>
                    <a:pt x="1060" y="1538"/>
                    <a:pt x="1084" y="1514"/>
                    <a:pt x="1120" y="1502"/>
                  </a:cubicBezTo>
                  <a:cubicBezTo>
                    <a:pt x="1191" y="1454"/>
                    <a:pt x="1203" y="1359"/>
                    <a:pt x="1155" y="1276"/>
                  </a:cubicBezTo>
                  <a:lnTo>
                    <a:pt x="310" y="73"/>
                  </a:lnTo>
                  <a:cubicBezTo>
                    <a:pt x="279" y="27"/>
                    <a:pt x="224" y="1"/>
                    <a:pt x="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5" name="Google Shape;12015;p86"/>
            <p:cNvSpPr/>
            <p:nvPr/>
          </p:nvSpPr>
          <p:spPr>
            <a:xfrm>
              <a:off x="2993933" y="3576178"/>
              <a:ext cx="17952" cy="18848"/>
            </a:xfrm>
            <a:custGeom>
              <a:avLst/>
              <a:gdLst/>
              <a:ahLst/>
              <a:cxnLst/>
              <a:rect l="l" t="t" r="r" b="b"/>
              <a:pathLst>
                <a:path w="561" h="589" extrusionOk="0">
                  <a:moveTo>
                    <a:pt x="181" y="1"/>
                  </a:moveTo>
                  <a:cubicBezTo>
                    <a:pt x="147" y="1"/>
                    <a:pt x="113" y="10"/>
                    <a:pt x="84" y="29"/>
                  </a:cubicBezTo>
                  <a:cubicBezTo>
                    <a:pt x="13" y="65"/>
                    <a:pt x="1" y="172"/>
                    <a:pt x="36" y="244"/>
                  </a:cubicBezTo>
                  <a:lnTo>
                    <a:pt x="239" y="518"/>
                  </a:lnTo>
                  <a:cubicBezTo>
                    <a:pt x="263" y="565"/>
                    <a:pt x="322" y="589"/>
                    <a:pt x="370" y="589"/>
                  </a:cubicBezTo>
                  <a:cubicBezTo>
                    <a:pt x="394" y="589"/>
                    <a:pt x="429" y="577"/>
                    <a:pt x="453" y="565"/>
                  </a:cubicBezTo>
                  <a:cubicBezTo>
                    <a:pt x="537" y="518"/>
                    <a:pt x="560" y="410"/>
                    <a:pt x="501" y="339"/>
                  </a:cubicBezTo>
                  <a:lnTo>
                    <a:pt x="310" y="65"/>
                  </a:lnTo>
                  <a:cubicBezTo>
                    <a:pt x="282" y="22"/>
                    <a:pt x="232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6" name="Google Shape;12016;p86"/>
            <p:cNvSpPr/>
            <p:nvPr/>
          </p:nvSpPr>
          <p:spPr>
            <a:xfrm>
              <a:off x="2954701" y="3520466"/>
              <a:ext cx="39264" cy="49056"/>
            </a:xfrm>
            <a:custGeom>
              <a:avLst/>
              <a:gdLst/>
              <a:ahLst/>
              <a:cxnLst/>
              <a:rect l="l" t="t" r="r" b="b"/>
              <a:pathLst>
                <a:path w="1227" h="1533" extrusionOk="0">
                  <a:moveTo>
                    <a:pt x="178" y="1"/>
                  </a:moveTo>
                  <a:cubicBezTo>
                    <a:pt x="147" y="1"/>
                    <a:pt x="114" y="7"/>
                    <a:pt x="84" y="20"/>
                  </a:cubicBezTo>
                  <a:cubicBezTo>
                    <a:pt x="12" y="68"/>
                    <a:pt x="0" y="175"/>
                    <a:pt x="48" y="246"/>
                  </a:cubicBezTo>
                  <a:lnTo>
                    <a:pt x="893" y="1449"/>
                  </a:lnTo>
                  <a:cubicBezTo>
                    <a:pt x="929" y="1497"/>
                    <a:pt x="989" y="1532"/>
                    <a:pt x="1024" y="1532"/>
                  </a:cubicBezTo>
                  <a:cubicBezTo>
                    <a:pt x="1060" y="1532"/>
                    <a:pt x="1084" y="1508"/>
                    <a:pt x="1120" y="1497"/>
                  </a:cubicBezTo>
                  <a:cubicBezTo>
                    <a:pt x="1203" y="1437"/>
                    <a:pt x="1227" y="1354"/>
                    <a:pt x="1167" y="1270"/>
                  </a:cubicBezTo>
                  <a:lnTo>
                    <a:pt x="310" y="68"/>
                  </a:lnTo>
                  <a:cubicBezTo>
                    <a:pt x="287" y="22"/>
                    <a:pt x="235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7" name="Google Shape;12017;p86"/>
          <p:cNvGrpSpPr/>
          <p:nvPr/>
        </p:nvGrpSpPr>
        <p:grpSpPr>
          <a:xfrm>
            <a:off x="2236525" y="3429402"/>
            <a:ext cx="304832" cy="356512"/>
            <a:chOff x="2236525" y="3353202"/>
            <a:chExt cx="304832" cy="356512"/>
          </a:xfrm>
        </p:grpSpPr>
        <p:sp>
          <p:nvSpPr>
            <p:cNvPr id="12018" name="Google Shape;12018;p86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12019;p86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0" name="Google Shape;12020;p86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1" name="Google Shape;12021;p86"/>
          <p:cNvGrpSpPr/>
          <p:nvPr/>
        </p:nvGrpSpPr>
        <p:grpSpPr>
          <a:xfrm>
            <a:off x="3910637" y="3428890"/>
            <a:ext cx="256800" cy="357024"/>
            <a:chOff x="3910637" y="3352690"/>
            <a:chExt cx="256800" cy="357024"/>
          </a:xfrm>
        </p:grpSpPr>
        <p:sp>
          <p:nvSpPr>
            <p:cNvPr id="12022" name="Google Shape;12022;p86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12023;p86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12024;p86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5" name="Google Shape;12025;p86"/>
          <p:cNvGrpSpPr/>
          <p:nvPr/>
        </p:nvGrpSpPr>
        <p:grpSpPr>
          <a:xfrm>
            <a:off x="6056429" y="3428122"/>
            <a:ext cx="360064" cy="360096"/>
            <a:chOff x="6056429" y="3351922"/>
            <a:chExt cx="360064" cy="360096"/>
          </a:xfrm>
        </p:grpSpPr>
        <p:sp>
          <p:nvSpPr>
            <p:cNvPr id="12026" name="Google Shape;12026;p86"/>
            <p:cNvSpPr/>
            <p:nvPr/>
          </p:nvSpPr>
          <p:spPr>
            <a:xfrm>
              <a:off x="6056429" y="3351922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12027;p86"/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8" name="Google Shape;12028;p86"/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9" name="Google Shape;12029;p86"/>
          <p:cNvGrpSpPr/>
          <p:nvPr/>
        </p:nvGrpSpPr>
        <p:grpSpPr>
          <a:xfrm>
            <a:off x="6608877" y="3429274"/>
            <a:ext cx="357408" cy="357408"/>
            <a:chOff x="6608877" y="3353074"/>
            <a:chExt cx="357408" cy="357408"/>
          </a:xfrm>
        </p:grpSpPr>
        <p:sp>
          <p:nvSpPr>
            <p:cNvPr id="12030" name="Google Shape;12030;p86"/>
            <p:cNvSpPr/>
            <p:nvPr/>
          </p:nvSpPr>
          <p:spPr>
            <a:xfrm>
              <a:off x="6608877" y="3353074"/>
              <a:ext cx="357408" cy="357408"/>
            </a:xfrm>
            <a:custGeom>
              <a:avLst/>
              <a:gdLst/>
              <a:ahLst/>
              <a:cxnLst/>
              <a:rect l="l" t="t" r="r" b="b"/>
              <a:pathLst>
                <a:path w="11169" h="11169" extrusionOk="0">
                  <a:moveTo>
                    <a:pt x="357" y="5049"/>
                  </a:moveTo>
                  <a:lnTo>
                    <a:pt x="477" y="5215"/>
                  </a:lnTo>
                  <a:cubicBezTo>
                    <a:pt x="536" y="5287"/>
                    <a:pt x="619" y="5334"/>
                    <a:pt x="703" y="5346"/>
                  </a:cubicBezTo>
                  <a:lnTo>
                    <a:pt x="750" y="5346"/>
                  </a:lnTo>
                  <a:lnTo>
                    <a:pt x="619" y="6001"/>
                  </a:lnTo>
                  <a:cubicBezTo>
                    <a:pt x="584" y="6132"/>
                    <a:pt x="596" y="6251"/>
                    <a:pt x="643" y="6382"/>
                  </a:cubicBezTo>
                  <a:lnTo>
                    <a:pt x="988" y="7311"/>
                  </a:lnTo>
                  <a:cubicBezTo>
                    <a:pt x="988" y="7323"/>
                    <a:pt x="1000" y="7359"/>
                    <a:pt x="1000" y="7370"/>
                  </a:cubicBezTo>
                  <a:lnTo>
                    <a:pt x="1012" y="8156"/>
                  </a:lnTo>
                  <a:cubicBezTo>
                    <a:pt x="560" y="7370"/>
                    <a:pt x="334" y="6489"/>
                    <a:pt x="334" y="5585"/>
                  </a:cubicBezTo>
                  <a:cubicBezTo>
                    <a:pt x="334" y="5406"/>
                    <a:pt x="346" y="5227"/>
                    <a:pt x="357" y="5049"/>
                  </a:cubicBezTo>
                  <a:close/>
                  <a:moveTo>
                    <a:pt x="5537" y="405"/>
                  </a:moveTo>
                  <a:cubicBezTo>
                    <a:pt x="6525" y="405"/>
                    <a:pt x="7477" y="667"/>
                    <a:pt x="8299" y="1179"/>
                  </a:cubicBezTo>
                  <a:lnTo>
                    <a:pt x="7656" y="1608"/>
                  </a:lnTo>
                  <a:cubicBezTo>
                    <a:pt x="7596" y="1655"/>
                    <a:pt x="7561" y="1727"/>
                    <a:pt x="7596" y="1798"/>
                  </a:cubicBezTo>
                  <a:lnTo>
                    <a:pt x="7763" y="2251"/>
                  </a:lnTo>
                  <a:lnTo>
                    <a:pt x="7763" y="2263"/>
                  </a:lnTo>
                  <a:lnTo>
                    <a:pt x="7585" y="2334"/>
                  </a:lnTo>
                  <a:cubicBezTo>
                    <a:pt x="7406" y="2394"/>
                    <a:pt x="7287" y="2560"/>
                    <a:pt x="7251" y="2751"/>
                  </a:cubicBezTo>
                  <a:lnTo>
                    <a:pt x="6751" y="3037"/>
                  </a:lnTo>
                  <a:cubicBezTo>
                    <a:pt x="6703" y="3060"/>
                    <a:pt x="6668" y="3108"/>
                    <a:pt x="6656" y="3168"/>
                  </a:cubicBezTo>
                  <a:lnTo>
                    <a:pt x="6549" y="4132"/>
                  </a:lnTo>
                  <a:lnTo>
                    <a:pt x="6418" y="4180"/>
                  </a:lnTo>
                  <a:cubicBezTo>
                    <a:pt x="6334" y="4215"/>
                    <a:pt x="6287" y="4299"/>
                    <a:pt x="6311" y="4394"/>
                  </a:cubicBezTo>
                  <a:cubicBezTo>
                    <a:pt x="6346" y="4465"/>
                    <a:pt x="6406" y="4489"/>
                    <a:pt x="6465" y="4489"/>
                  </a:cubicBezTo>
                  <a:cubicBezTo>
                    <a:pt x="6477" y="4489"/>
                    <a:pt x="6489" y="4489"/>
                    <a:pt x="6525" y="4477"/>
                  </a:cubicBezTo>
                  <a:lnTo>
                    <a:pt x="6763" y="4406"/>
                  </a:lnTo>
                  <a:cubicBezTo>
                    <a:pt x="6823" y="4394"/>
                    <a:pt x="6870" y="4334"/>
                    <a:pt x="6870" y="4275"/>
                  </a:cubicBezTo>
                  <a:lnTo>
                    <a:pt x="6965" y="3287"/>
                  </a:lnTo>
                  <a:lnTo>
                    <a:pt x="7227" y="3156"/>
                  </a:lnTo>
                  <a:lnTo>
                    <a:pt x="7204" y="3441"/>
                  </a:lnTo>
                  <a:cubicBezTo>
                    <a:pt x="7204" y="3525"/>
                    <a:pt x="7263" y="3596"/>
                    <a:pt x="7358" y="3620"/>
                  </a:cubicBezTo>
                  <a:lnTo>
                    <a:pt x="7370" y="3620"/>
                  </a:lnTo>
                  <a:cubicBezTo>
                    <a:pt x="7465" y="3620"/>
                    <a:pt x="7537" y="3560"/>
                    <a:pt x="7537" y="3465"/>
                  </a:cubicBezTo>
                  <a:lnTo>
                    <a:pt x="7585" y="2822"/>
                  </a:lnTo>
                  <a:cubicBezTo>
                    <a:pt x="7585" y="2751"/>
                    <a:pt x="7644" y="2691"/>
                    <a:pt x="7692" y="2667"/>
                  </a:cubicBezTo>
                  <a:lnTo>
                    <a:pt x="7882" y="2584"/>
                  </a:lnTo>
                  <a:cubicBezTo>
                    <a:pt x="8037" y="2525"/>
                    <a:pt x="8132" y="2334"/>
                    <a:pt x="8073" y="2156"/>
                  </a:cubicBezTo>
                  <a:lnTo>
                    <a:pt x="7954" y="1834"/>
                  </a:lnTo>
                  <a:lnTo>
                    <a:pt x="8608" y="1394"/>
                  </a:lnTo>
                  <a:cubicBezTo>
                    <a:pt x="8847" y="1560"/>
                    <a:pt x="9073" y="1751"/>
                    <a:pt x="9275" y="1965"/>
                  </a:cubicBezTo>
                  <a:cubicBezTo>
                    <a:pt x="10275" y="2965"/>
                    <a:pt x="10811" y="4275"/>
                    <a:pt x="10811" y="5680"/>
                  </a:cubicBezTo>
                  <a:cubicBezTo>
                    <a:pt x="10811" y="7097"/>
                    <a:pt x="10287" y="8311"/>
                    <a:pt x="9287" y="9299"/>
                  </a:cubicBezTo>
                  <a:cubicBezTo>
                    <a:pt x="8299" y="10299"/>
                    <a:pt x="6989" y="10835"/>
                    <a:pt x="5572" y="10835"/>
                  </a:cubicBezTo>
                  <a:cubicBezTo>
                    <a:pt x="4156" y="10835"/>
                    <a:pt x="2846" y="10287"/>
                    <a:pt x="1846" y="9299"/>
                  </a:cubicBezTo>
                  <a:cubicBezTo>
                    <a:pt x="1655" y="9109"/>
                    <a:pt x="1477" y="8906"/>
                    <a:pt x="1310" y="8680"/>
                  </a:cubicBezTo>
                  <a:lnTo>
                    <a:pt x="1286" y="7370"/>
                  </a:lnTo>
                  <a:cubicBezTo>
                    <a:pt x="1286" y="7311"/>
                    <a:pt x="1274" y="7251"/>
                    <a:pt x="1250" y="7204"/>
                  </a:cubicBezTo>
                  <a:lnTo>
                    <a:pt x="917" y="6287"/>
                  </a:lnTo>
                  <a:cubicBezTo>
                    <a:pt x="881" y="6227"/>
                    <a:pt x="881" y="6144"/>
                    <a:pt x="893" y="6085"/>
                  </a:cubicBezTo>
                  <a:lnTo>
                    <a:pt x="1096" y="5156"/>
                  </a:lnTo>
                  <a:lnTo>
                    <a:pt x="1393" y="4918"/>
                  </a:lnTo>
                  <a:cubicBezTo>
                    <a:pt x="1429" y="4882"/>
                    <a:pt x="1453" y="4834"/>
                    <a:pt x="1453" y="4799"/>
                  </a:cubicBezTo>
                  <a:lnTo>
                    <a:pt x="1453" y="4442"/>
                  </a:lnTo>
                  <a:lnTo>
                    <a:pt x="1846" y="4465"/>
                  </a:lnTo>
                  <a:lnTo>
                    <a:pt x="2179" y="5418"/>
                  </a:lnTo>
                  <a:cubicBezTo>
                    <a:pt x="2203" y="5513"/>
                    <a:pt x="2286" y="5596"/>
                    <a:pt x="2358" y="5644"/>
                  </a:cubicBezTo>
                  <a:cubicBezTo>
                    <a:pt x="2420" y="5679"/>
                    <a:pt x="2479" y="5697"/>
                    <a:pt x="2540" y="5697"/>
                  </a:cubicBezTo>
                  <a:cubicBezTo>
                    <a:pt x="2584" y="5697"/>
                    <a:pt x="2629" y="5688"/>
                    <a:pt x="2679" y="5668"/>
                  </a:cubicBezTo>
                  <a:cubicBezTo>
                    <a:pt x="2786" y="5644"/>
                    <a:pt x="2882" y="5573"/>
                    <a:pt x="2941" y="5465"/>
                  </a:cubicBezTo>
                  <a:lnTo>
                    <a:pt x="3144" y="5037"/>
                  </a:lnTo>
                  <a:lnTo>
                    <a:pt x="3536" y="4763"/>
                  </a:lnTo>
                  <a:cubicBezTo>
                    <a:pt x="3565" y="4739"/>
                    <a:pt x="3602" y="4727"/>
                    <a:pt x="3639" y="4727"/>
                  </a:cubicBezTo>
                  <a:cubicBezTo>
                    <a:pt x="3694" y="4727"/>
                    <a:pt x="3751" y="4754"/>
                    <a:pt x="3786" y="4811"/>
                  </a:cubicBezTo>
                  <a:lnTo>
                    <a:pt x="4227" y="5406"/>
                  </a:lnTo>
                  <a:cubicBezTo>
                    <a:pt x="4263" y="5430"/>
                    <a:pt x="4310" y="5465"/>
                    <a:pt x="4346" y="5465"/>
                  </a:cubicBezTo>
                  <a:lnTo>
                    <a:pt x="4525" y="5477"/>
                  </a:lnTo>
                  <a:cubicBezTo>
                    <a:pt x="4525" y="5477"/>
                    <a:pt x="4548" y="5477"/>
                    <a:pt x="4548" y="5489"/>
                  </a:cubicBezTo>
                  <a:lnTo>
                    <a:pt x="4751" y="6204"/>
                  </a:lnTo>
                  <a:cubicBezTo>
                    <a:pt x="4763" y="6287"/>
                    <a:pt x="4846" y="6323"/>
                    <a:pt x="4918" y="6323"/>
                  </a:cubicBezTo>
                  <a:lnTo>
                    <a:pt x="4965" y="6323"/>
                  </a:lnTo>
                  <a:cubicBezTo>
                    <a:pt x="5049" y="6299"/>
                    <a:pt x="5096" y="6204"/>
                    <a:pt x="5060" y="6120"/>
                  </a:cubicBezTo>
                  <a:lnTo>
                    <a:pt x="4977" y="5835"/>
                  </a:lnTo>
                  <a:lnTo>
                    <a:pt x="5299" y="5715"/>
                  </a:lnTo>
                  <a:cubicBezTo>
                    <a:pt x="5513" y="5644"/>
                    <a:pt x="5656" y="5418"/>
                    <a:pt x="5632" y="5192"/>
                  </a:cubicBezTo>
                  <a:lnTo>
                    <a:pt x="5596" y="4751"/>
                  </a:lnTo>
                  <a:lnTo>
                    <a:pt x="5870" y="4656"/>
                  </a:lnTo>
                  <a:cubicBezTo>
                    <a:pt x="5953" y="4632"/>
                    <a:pt x="6001" y="4537"/>
                    <a:pt x="5977" y="4453"/>
                  </a:cubicBezTo>
                  <a:cubicBezTo>
                    <a:pt x="5949" y="4377"/>
                    <a:pt x="5890" y="4339"/>
                    <a:pt x="5818" y="4339"/>
                  </a:cubicBezTo>
                  <a:cubicBezTo>
                    <a:pt x="5801" y="4339"/>
                    <a:pt x="5782" y="4342"/>
                    <a:pt x="5763" y="4346"/>
                  </a:cubicBezTo>
                  <a:lnTo>
                    <a:pt x="5382" y="4477"/>
                  </a:lnTo>
                  <a:cubicBezTo>
                    <a:pt x="5299" y="4513"/>
                    <a:pt x="5263" y="4572"/>
                    <a:pt x="5275" y="4644"/>
                  </a:cubicBezTo>
                  <a:lnTo>
                    <a:pt x="5322" y="5215"/>
                  </a:lnTo>
                  <a:cubicBezTo>
                    <a:pt x="5322" y="5299"/>
                    <a:pt x="5275" y="5370"/>
                    <a:pt x="5203" y="5406"/>
                  </a:cubicBezTo>
                  <a:lnTo>
                    <a:pt x="4906" y="5525"/>
                  </a:lnTo>
                  <a:lnTo>
                    <a:pt x="4870" y="5418"/>
                  </a:lnTo>
                  <a:cubicBezTo>
                    <a:pt x="4822" y="5287"/>
                    <a:pt x="4703" y="5180"/>
                    <a:pt x="4572" y="5180"/>
                  </a:cubicBezTo>
                  <a:lnTo>
                    <a:pt x="4465" y="5168"/>
                  </a:lnTo>
                  <a:lnTo>
                    <a:pt x="4072" y="4632"/>
                  </a:lnTo>
                  <a:cubicBezTo>
                    <a:pt x="3973" y="4497"/>
                    <a:pt x="3822" y="4425"/>
                    <a:pt x="3669" y="4425"/>
                  </a:cubicBezTo>
                  <a:cubicBezTo>
                    <a:pt x="3565" y="4425"/>
                    <a:pt x="3461" y="4458"/>
                    <a:pt x="3370" y="4525"/>
                  </a:cubicBezTo>
                  <a:lnTo>
                    <a:pt x="2941" y="4823"/>
                  </a:lnTo>
                  <a:cubicBezTo>
                    <a:pt x="2905" y="4834"/>
                    <a:pt x="2893" y="4846"/>
                    <a:pt x="2882" y="4882"/>
                  </a:cubicBezTo>
                  <a:lnTo>
                    <a:pt x="2643" y="5346"/>
                  </a:lnTo>
                  <a:cubicBezTo>
                    <a:pt x="2620" y="5370"/>
                    <a:pt x="2596" y="5382"/>
                    <a:pt x="2596" y="5382"/>
                  </a:cubicBezTo>
                  <a:cubicBezTo>
                    <a:pt x="2588" y="5382"/>
                    <a:pt x="2569" y="5393"/>
                    <a:pt x="2554" y="5393"/>
                  </a:cubicBezTo>
                  <a:cubicBezTo>
                    <a:pt x="2547" y="5393"/>
                    <a:pt x="2540" y="5390"/>
                    <a:pt x="2536" y="5382"/>
                  </a:cubicBezTo>
                  <a:cubicBezTo>
                    <a:pt x="2524" y="5370"/>
                    <a:pt x="2501" y="5358"/>
                    <a:pt x="2501" y="5346"/>
                  </a:cubicBezTo>
                  <a:lnTo>
                    <a:pt x="2131" y="4287"/>
                  </a:lnTo>
                  <a:cubicBezTo>
                    <a:pt x="2120" y="4227"/>
                    <a:pt x="2060" y="4180"/>
                    <a:pt x="1989" y="4180"/>
                  </a:cubicBezTo>
                  <a:lnTo>
                    <a:pt x="1369" y="4132"/>
                  </a:lnTo>
                  <a:lnTo>
                    <a:pt x="1167" y="3858"/>
                  </a:lnTo>
                  <a:cubicBezTo>
                    <a:pt x="1132" y="3809"/>
                    <a:pt x="1085" y="3785"/>
                    <a:pt x="1038" y="3785"/>
                  </a:cubicBezTo>
                  <a:cubicBezTo>
                    <a:pt x="1005" y="3785"/>
                    <a:pt x="971" y="3798"/>
                    <a:pt x="941" y="3822"/>
                  </a:cubicBezTo>
                  <a:cubicBezTo>
                    <a:pt x="869" y="3882"/>
                    <a:pt x="858" y="3977"/>
                    <a:pt x="917" y="4049"/>
                  </a:cubicBezTo>
                  <a:lnTo>
                    <a:pt x="1131" y="4346"/>
                  </a:lnTo>
                  <a:lnTo>
                    <a:pt x="1131" y="4751"/>
                  </a:lnTo>
                  <a:lnTo>
                    <a:pt x="715" y="5073"/>
                  </a:lnTo>
                  <a:lnTo>
                    <a:pt x="691" y="5073"/>
                  </a:lnTo>
                  <a:lnTo>
                    <a:pt x="381" y="4656"/>
                  </a:lnTo>
                  <a:cubicBezTo>
                    <a:pt x="500" y="4001"/>
                    <a:pt x="750" y="3394"/>
                    <a:pt x="1096" y="2846"/>
                  </a:cubicBezTo>
                  <a:lnTo>
                    <a:pt x="1310" y="3179"/>
                  </a:lnTo>
                  <a:cubicBezTo>
                    <a:pt x="1346" y="3227"/>
                    <a:pt x="1405" y="3263"/>
                    <a:pt x="1453" y="3263"/>
                  </a:cubicBezTo>
                  <a:cubicBezTo>
                    <a:pt x="1477" y="3263"/>
                    <a:pt x="1512" y="3239"/>
                    <a:pt x="1536" y="3227"/>
                  </a:cubicBezTo>
                  <a:cubicBezTo>
                    <a:pt x="1608" y="3179"/>
                    <a:pt x="1631" y="3084"/>
                    <a:pt x="1584" y="3001"/>
                  </a:cubicBezTo>
                  <a:lnTo>
                    <a:pt x="1286" y="2560"/>
                  </a:lnTo>
                  <a:cubicBezTo>
                    <a:pt x="1453" y="2334"/>
                    <a:pt x="1631" y="2132"/>
                    <a:pt x="1822" y="1929"/>
                  </a:cubicBezTo>
                  <a:cubicBezTo>
                    <a:pt x="2822" y="941"/>
                    <a:pt x="4132" y="405"/>
                    <a:pt x="5537" y="405"/>
                  </a:cubicBezTo>
                  <a:close/>
                  <a:moveTo>
                    <a:pt x="5584" y="0"/>
                  </a:moveTo>
                  <a:cubicBezTo>
                    <a:pt x="4096" y="0"/>
                    <a:pt x="2703" y="584"/>
                    <a:pt x="1643" y="1644"/>
                  </a:cubicBezTo>
                  <a:cubicBezTo>
                    <a:pt x="584" y="2691"/>
                    <a:pt x="0" y="4096"/>
                    <a:pt x="0" y="5585"/>
                  </a:cubicBezTo>
                  <a:cubicBezTo>
                    <a:pt x="0" y="7073"/>
                    <a:pt x="584" y="8466"/>
                    <a:pt x="1643" y="9525"/>
                  </a:cubicBezTo>
                  <a:cubicBezTo>
                    <a:pt x="2703" y="10585"/>
                    <a:pt x="4096" y="11169"/>
                    <a:pt x="5584" y="11169"/>
                  </a:cubicBezTo>
                  <a:cubicBezTo>
                    <a:pt x="7073" y="11169"/>
                    <a:pt x="8478" y="10585"/>
                    <a:pt x="9525" y="9525"/>
                  </a:cubicBezTo>
                  <a:cubicBezTo>
                    <a:pt x="10585" y="8466"/>
                    <a:pt x="11168" y="7073"/>
                    <a:pt x="11168" y="5585"/>
                  </a:cubicBezTo>
                  <a:cubicBezTo>
                    <a:pt x="11168" y="4096"/>
                    <a:pt x="10585" y="2691"/>
                    <a:pt x="9525" y="1644"/>
                  </a:cubicBezTo>
                  <a:cubicBezTo>
                    <a:pt x="8478" y="584"/>
                    <a:pt x="7073" y="0"/>
                    <a:pt x="5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1" name="Google Shape;12031;p86"/>
            <p:cNvSpPr/>
            <p:nvPr/>
          </p:nvSpPr>
          <p:spPr>
            <a:xfrm>
              <a:off x="6770029" y="3565170"/>
              <a:ext cx="44608" cy="27968"/>
            </a:xfrm>
            <a:custGeom>
              <a:avLst/>
              <a:gdLst/>
              <a:ahLst/>
              <a:cxnLst/>
              <a:rect l="l" t="t" r="r" b="b"/>
              <a:pathLst>
                <a:path w="1394" h="874" extrusionOk="0">
                  <a:moveTo>
                    <a:pt x="166" y="1"/>
                  </a:moveTo>
                  <a:cubicBezTo>
                    <a:pt x="121" y="1"/>
                    <a:pt x="80" y="19"/>
                    <a:pt x="60" y="52"/>
                  </a:cubicBezTo>
                  <a:cubicBezTo>
                    <a:pt x="1" y="135"/>
                    <a:pt x="13" y="230"/>
                    <a:pt x="72" y="278"/>
                  </a:cubicBezTo>
                  <a:lnTo>
                    <a:pt x="620" y="742"/>
                  </a:lnTo>
                  <a:cubicBezTo>
                    <a:pt x="715" y="814"/>
                    <a:pt x="798" y="850"/>
                    <a:pt x="917" y="862"/>
                  </a:cubicBezTo>
                  <a:lnTo>
                    <a:pt x="1215" y="873"/>
                  </a:lnTo>
                  <a:lnTo>
                    <a:pt x="1227" y="873"/>
                  </a:lnTo>
                  <a:cubicBezTo>
                    <a:pt x="1322" y="873"/>
                    <a:pt x="1394" y="814"/>
                    <a:pt x="1394" y="731"/>
                  </a:cubicBezTo>
                  <a:cubicBezTo>
                    <a:pt x="1394" y="647"/>
                    <a:pt x="1322" y="576"/>
                    <a:pt x="1239" y="564"/>
                  </a:cubicBezTo>
                  <a:lnTo>
                    <a:pt x="941" y="552"/>
                  </a:lnTo>
                  <a:cubicBezTo>
                    <a:pt x="894" y="552"/>
                    <a:pt x="858" y="528"/>
                    <a:pt x="834" y="504"/>
                  </a:cubicBezTo>
                  <a:lnTo>
                    <a:pt x="274" y="40"/>
                  </a:lnTo>
                  <a:cubicBezTo>
                    <a:pt x="242" y="13"/>
                    <a:pt x="203" y="1"/>
                    <a:pt x="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2" name="Google Shape;12032;p86"/>
            <p:cNvSpPr/>
            <p:nvPr/>
          </p:nvSpPr>
          <p:spPr>
            <a:xfrm>
              <a:off x="6859949" y="3437074"/>
              <a:ext cx="24416" cy="31840"/>
            </a:xfrm>
            <a:custGeom>
              <a:avLst/>
              <a:gdLst/>
              <a:ahLst/>
              <a:cxnLst/>
              <a:rect l="l" t="t" r="r" b="b"/>
              <a:pathLst>
                <a:path w="763" h="995" extrusionOk="0">
                  <a:moveTo>
                    <a:pt x="583" y="1"/>
                  </a:moveTo>
                  <a:cubicBezTo>
                    <a:pt x="509" y="1"/>
                    <a:pt x="447" y="45"/>
                    <a:pt x="417" y="114"/>
                  </a:cubicBezTo>
                  <a:lnTo>
                    <a:pt x="334" y="400"/>
                  </a:lnTo>
                  <a:lnTo>
                    <a:pt x="60" y="745"/>
                  </a:lnTo>
                  <a:cubicBezTo>
                    <a:pt x="0" y="816"/>
                    <a:pt x="12" y="924"/>
                    <a:pt x="96" y="959"/>
                  </a:cubicBezTo>
                  <a:cubicBezTo>
                    <a:pt x="120" y="995"/>
                    <a:pt x="155" y="995"/>
                    <a:pt x="191" y="995"/>
                  </a:cubicBezTo>
                  <a:cubicBezTo>
                    <a:pt x="239" y="995"/>
                    <a:pt x="298" y="983"/>
                    <a:pt x="334" y="935"/>
                  </a:cubicBezTo>
                  <a:lnTo>
                    <a:pt x="608" y="566"/>
                  </a:lnTo>
                  <a:cubicBezTo>
                    <a:pt x="632" y="543"/>
                    <a:pt x="632" y="531"/>
                    <a:pt x="643" y="519"/>
                  </a:cubicBezTo>
                  <a:lnTo>
                    <a:pt x="751" y="209"/>
                  </a:lnTo>
                  <a:cubicBezTo>
                    <a:pt x="762" y="126"/>
                    <a:pt x="715" y="42"/>
                    <a:pt x="632" y="7"/>
                  </a:cubicBezTo>
                  <a:cubicBezTo>
                    <a:pt x="615" y="3"/>
                    <a:pt x="599" y="1"/>
                    <a:pt x="5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12033;p86"/>
            <p:cNvSpPr/>
            <p:nvPr/>
          </p:nvSpPr>
          <p:spPr>
            <a:xfrm>
              <a:off x="6824525" y="3509426"/>
              <a:ext cx="17920" cy="28448"/>
            </a:xfrm>
            <a:custGeom>
              <a:avLst/>
              <a:gdLst/>
              <a:ahLst/>
              <a:cxnLst/>
              <a:rect l="l" t="t" r="r" b="b"/>
              <a:pathLst>
                <a:path w="560" h="889" extrusionOk="0">
                  <a:moveTo>
                    <a:pt x="194" y="1"/>
                  </a:moveTo>
                  <a:cubicBezTo>
                    <a:pt x="177" y="1"/>
                    <a:pt x="160" y="3"/>
                    <a:pt x="143" y="8"/>
                  </a:cubicBezTo>
                  <a:cubicBezTo>
                    <a:pt x="48" y="44"/>
                    <a:pt x="0" y="127"/>
                    <a:pt x="36" y="222"/>
                  </a:cubicBezTo>
                  <a:lnTo>
                    <a:pt x="215" y="770"/>
                  </a:lnTo>
                  <a:cubicBezTo>
                    <a:pt x="226" y="841"/>
                    <a:pt x="298" y="889"/>
                    <a:pt x="357" y="889"/>
                  </a:cubicBezTo>
                  <a:cubicBezTo>
                    <a:pt x="381" y="889"/>
                    <a:pt x="393" y="889"/>
                    <a:pt x="405" y="877"/>
                  </a:cubicBezTo>
                  <a:cubicBezTo>
                    <a:pt x="500" y="841"/>
                    <a:pt x="560" y="746"/>
                    <a:pt x="524" y="663"/>
                  </a:cubicBezTo>
                  <a:lnTo>
                    <a:pt x="345" y="115"/>
                  </a:lnTo>
                  <a:cubicBezTo>
                    <a:pt x="326" y="39"/>
                    <a:pt x="262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12034;p86"/>
            <p:cNvSpPr/>
            <p:nvPr/>
          </p:nvSpPr>
          <p:spPr>
            <a:xfrm>
              <a:off x="6790989" y="3541906"/>
              <a:ext cx="42688" cy="34464"/>
            </a:xfrm>
            <a:custGeom>
              <a:avLst/>
              <a:gdLst/>
              <a:ahLst/>
              <a:cxnLst/>
              <a:rect l="l" t="t" r="r" b="b"/>
              <a:pathLst>
                <a:path w="1334" h="1077" extrusionOk="0">
                  <a:moveTo>
                    <a:pt x="508" y="333"/>
                  </a:moveTo>
                  <a:cubicBezTo>
                    <a:pt x="511" y="333"/>
                    <a:pt x="516" y="334"/>
                    <a:pt x="524" y="338"/>
                  </a:cubicBezTo>
                  <a:lnTo>
                    <a:pt x="977" y="410"/>
                  </a:lnTo>
                  <a:lnTo>
                    <a:pt x="977" y="422"/>
                  </a:lnTo>
                  <a:lnTo>
                    <a:pt x="739" y="755"/>
                  </a:lnTo>
                  <a:lnTo>
                    <a:pt x="727" y="755"/>
                  </a:lnTo>
                  <a:lnTo>
                    <a:pt x="381" y="624"/>
                  </a:lnTo>
                  <a:lnTo>
                    <a:pt x="501" y="338"/>
                  </a:lnTo>
                  <a:cubicBezTo>
                    <a:pt x="501" y="338"/>
                    <a:pt x="501" y="333"/>
                    <a:pt x="508" y="333"/>
                  </a:cubicBezTo>
                  <a:close/>
                  <a:moveTo>
                    <a:pt x="531" y="1"/>
                  </a:moveTo>
                  <a:cubicBezTo>
                    <a:pt x="397" y="1"/>
                    <a:pt x="277" y="81"/>
                    <a:pt x="203" y="207"/>
                  </a:cubicBezTo>
                  <a:lnTo>
                    <a:pt x="12" y="648"/>
                  </a:lnTo>
                  <a:cubicBezTo>
                    <a:pt x="0" y="696"/>
                    <a:pt x="0" y="743"/>
                    <a:pt x="12" y="779"/>
                  </a:cubicBezTo>
                  <a:cubicBezTo>
                    <a:pt x="24" y="827"/>
                    <a:pt x="60" y="862"/>
                    <a:pt x="108" y="874"/>
                  </a:cubicBezTo>
                  <a:lnTo>
                    <a:pt x="608" y="1065"/>
                  </a:lnTo>
                  <a:cubicBezTo>
                    <a:pt x="655" y="1077"/>
                    <a:pt x="679" y="1077"/>
                    <a:pt x="727" y="1077"/>
                  </a:cubicBezTo>
                  <a:cubicBezTo>
                    <a:pt x="834" y="1077"/>
                    <a:pt x="941" y="1041"/>
                    <a:pt x="1001" y="946"/>
                  </a:cubicBezTo>
                  <a:lnTo>
                    <a:pt x="1239" y="624"/>
                  </a:lnTo>
                  <a:cubicBezTo>
                    <a:pt x="1310" y="529"/>
                    <a:pt x="1334" y="410"/>
                    <a:pt x="1298" y="291"/>
                  </a:cubicBezTo>
                  <a:cubicBezTo>
                    <a:pt x="1251" y="184"/>
                    <a:pt x="1155" y="100"/>
                    <a:pt x="1036" y="88"/>
                  </a:cubicBezTo>
                  <a:lnTo>
                    <a:pt x="584" y="5"/>
                  </a:lnTo>
                  <a:cubicBezTo>
                    <a:pt x="566" y="2"/>
                    <a:pt x="549" y="1"/>
                    <a:pt x="5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5" name="Google Shape;12035;p86"/>
            <p:cNvSpPr/>
            <p:nvPr/>
          </p:nvSpPr>
          <p:spPr>
            <a:xfrm>
              <a:off x="6840525" y="3544914"/>
              <a:ext cx="54112" cy="32608"/>
            </a:xfrm>
            <a:custGeom>
              <a:avLst/>
              <a:gdLst/>
              <a:ahLst/>
              <a:cxnLst/>
              <a:rect l="l" t="t" r="r" b="b"/>
              <a:pathLst>
                <a:path w="1691" h="1019" extrusionOk="0">
                  <a:moveTo>
                    <a:pt x="864" y="346"/>
                  </a:moveTo>
                  <a:cubicBezTo>
                    <a:pt x="913" y="346"/>
                    <a:pt x="962" y="364"/>
                    <a:pt x="1000" y="387"/>
                  </a:cubicBezTo>
                  <a:lnTo>
                    <a:pt x="1250" y="649"/>
                  </a:lnTo>
                  <a:lnTo>
                    <a:pt x="1191" y="673"/>
                  </a:lnTo>
                  <a:cubicBezTo>
                    <a:pt x="1165" y="693"/>
                    <a:pt x="1131" y="701"/>
                    <a:pt x="1099" y="701"/>
                  </a:cubicBezTo>
                  <a:cubicBezTo>
                    <a:pt x="1072" y="701"/>
                    <a:pt x="1046" y="696"/>
                    <a:pt x="1024" y="685"/>
                  </a:cubicBezTo>
                  <a:lnTo>
                    <a:pt x="548" y="482"/>
                  </a:lnTo>
                  <a:lnTo>
                    <a:pt x="786" y="363"/>
                  </a:lnTo>
                  <a:cubicBezTo>
                    <a:pt x="811" y="351"/>
                    <a:pt x="837" y="346"/>
                    <a:pt x="864" y="346"/>
                  </a:cubicBezTo>
                  <a:close/>
                  <a:moveTo>
                    <a:pt x="857" y="1"/>
                  </a:moveTo>
                  <a:cubicBezTo>
                    <a:pt x="787" y="1"/>
                    <a:pt x="719" y="14"/>
                    <a:pt x="655" y="42"/>
                  </a:cubicBezTo>
                  <a:lnTo>
                    <a:pt x="84" y="316"/>
                  </a:lnTo>
                  <a:cubicBezTo>
                    <a:pt x="24" y="340"/>
                    <a:pt x="0" y="399"/>
                    <a:pt x="0" y="459"/>
                  </a:cubicBezTo>
                  <a:cubicBezTo>
                    <a:pt x="0" y="518"/>
                    <a:pt x="48" y="578"/>
                    <a:pt x="84" y="613"/>
                  </a:cubicBezTo>
                  <a:lnTo>
                    <a:pt x="893" y="971"/>
                  </a:lnTo>
                  <a:cubicBezTo>
                    <a:pt x="965" y="994"/>
                    <a:pt x="1024" y="1018"/>
                    <a:pt x="1096" y="1018"/>
                  </a:cubicBezTo>
                  <a:cubicBezTo>
                    <a:pt x="1191" y="1018"/>
                    <a:pt x="1274" y="983"/>
                    <a:pt x="1358" y="935"/>
                  </a:cubicBezTo>
                  <a:lnTo>
                    <a:pt x="1608" y="792"/>
                  </a:lnTo>
                  <a:cubicBezTo>
                    <a:pt x="1655" y="756"/>
                    <a:pt x="1679" y="721"/>
                    <a:pt x="1679" y="673"/>
                  </a:cubicBezTo>
                  <a:cubicBezTo>
                    <a:pt x="1691" y="625"/>
                    <a:pt x="1679" y="590"/>
                    <a:pt x="1655" y="554"/>
                  </a:cubicBezTo>
                  <a:lnTo>
                    <a:pt x="1239" y="149"/>
                  </a:lnTo>
                  <a:cubicBezTo>
                    <a:pt x="1135" y="54"/>
                    <a:pt x="995" y="1"/>
                    <a:pt x="8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6" name="Google Shape;12036;p86"/>
            <p:cNvSpPr/>
            <p:nvPr/>
          </p:nvSpPr>
          <p:spPr>
            <a:xfrm>
              <a:off x="6793645" y="3582770"/>
              <a:ext cx="102144" cy="75520"/>
            </a:xfrm>
            <a:custGeom>
              <a:avLst/>
              <a:gdLst/>
              <a:ahLst/>
              <a:cxnLst/>
              <a:rect l="l" t="t" r="r" b="b"/>
              <a:pathLst>
                <a:path w="3192" h="2360" extrusionOk="0">
                  <a:moveTo>
                    <a:pt x="1757" y="0"/>
                  </a:moveTo>
                  <a:cubicBezTo>
                    <a:pt x="1683" y="0"/>
                    <a:pt x="1609" y="24"/>
                    <a:pt x="1549" y="61"/>
                  </a:cubicBezTo>
                  <a:lnTo>
                    <a:pt x="775" y="609"/>
                  </a:lnTo>
                  <a:lnTo>
                    <a:pt x="465" y="669"/>
                  </a:lnTo>
                  <a:cubicBezTo>
                    <a:pt x="239" y="716"/>
                    <a:pt x="60" y="907"/>
                    <a:pt x="48" y="1133"/>
                  </a:cubicBezTo>
                  <a:lnTo>
                    <a:pt x="1" y="1669"/>
                  </a:lnTo>
                  <a:cubicBezTo>
                    <a:pt x="1" y="1764"/>
                    <a:pt x="37" y="1859"/>
                    <a:pt x="108" y="1931"/>
                  </a:cubicBezTo>
                  <a:cubicBezTo>
                    <a:pt x="179" y="2002"/>
                    <a:pt x="275" y="2038"/>
                    <a:pt x="382" y="2038"/>
                  </a:cubicBezTo>
                  <a:lnTo>
                    <a:pt x="715" y="2002"/>
                  </a:lnTo>
                  <a:cubicBezTo>
                    <a:pt x="810" y="2002"/>
                    <a:pt x="882" y="1919"/>
                    <a:pt x="870" y="1824"/>
                  </a:cubicBezTo>
                  <a:cubicBezTo>
                    <a:pt x="859" y="1746"/>
                    <a:pt x="787" y="1679"/>
                    <a:pt x="710" y="1679"/>
                  </a:cubicBezTo>
                  <a:cubicBezTo>
                    <a:pt x="704" y="1679"/>
                    <a:pt x="697" y="1680"/>
                    <a:pt x="691" y="1681"/>
                  </a:cubicBezTo>
                  <a:lnTo>
                    <a:pt x="346" y="1705"/>
                  </a:lnTo>
                  <a:lnTo>
                    <a:pt x="334" y="1705"/>
                  </a:lnTo>
                  <a:lnTo>
                    <a:pt x="334" y="1693"/>
                  </a:lnTo>
                  <a:lnTo>
                    <a:pt x="382" y="1157"/>
                  </a:lnTo>
                  <a:cubicBezTo>
                    <a:pt x="382" y="1074"/>
                    <a:pt x="453" y="1014"/>
                    <a:pt x="525" y="990"/>
                  </a:cubicBezTo>
                  <a:lnTo>
                    <a:pt x="870" y="931"/>
                  </a:lnTo>
                  <a:cubicBezTo>
                    <a:pt x="894" y="931"/>
                    <a:pt x="918" y="919"/>
                    <a:pt x="929" y="907"/>
                  </a:cubicBezTo>
                  <a:lnTo>
                    <a:pt x="1727" y="335"/>
                  </a:lnTo>
                  <a:lnTo>
                    <a:pt x="1751" y="335"/>
                  </a:lnTo>
                  <a:lnTo>
                    <a:pt x="2311" y="597"/>
                  </a:lnTo>
                  <a:cubicBezTo>
                    <a:pt x="2346" y="609"/>
                    <a:pt x="2382" y="609"/>
                    <a:pt x="2418" y="609"/>
                  </a:cubicBezTo>
                  <a:lnTo>
                    <a:pt x="2680" y="550"/>
                  </a:lnTo>
                  <a:lnTo>
                    <a:pt x="2834" y="1109"/>
                  </a:lnTo>
                  <a:lnTo>
                    <a:pt x="2834" y="1133"/>
                  </a:lnTo>
                  <a:lnTo>
                    <a:pt x="2203" y="2038"/>
                  </a:lnTo>
                  <a:lnTo>
                    <a:pt x="2180" y="2038"/>
                  </a:lnTo>
                  <a:lnTo>
                    <a:pt x="1882" y="1681"/>
                  </a:lnTo>
                  <a:cubicBezTo>
                    <a:pt x="1846" y="1633"/>
                    <a:pt x="1787" y="1621"/>
                    <a:pt x="1751" y="1621"/>
                  </a:cubicBezTo>
                  <a:lnTo>
                    <a:pt x="1346" y="1645"/>
                  </a:lnTo>
                  <a:cubicBezTo>
                    <a:pt x="1251" y="1645"/>
                    <a:pt x="1180" y="1740"/>
                    <a:pt x="1191" y="1824"/>
                  </a:cubicBezTo>
                  <a:cubicBezTo>
                    <a:pt x="1191" y="1912"/>
                    <a:pt x="1273" y="1980"/>
                    <a:pt x="1352" y="1980"/>
                  </a:cubicBezTo>
                  <a:cubicBezTo>
                    <a:pt x="1358" y="1980"/>
                    <a:pt x="1364" y="1979"/>
                    <a:pt x="1370" y="1978"/>
                  </a:cubicBezTo>
                  <a:lnTo>
                    <a:pt x="1691" y="1943"/>
                  </a:lnTo>
                  <a:lnTo>
                    <a:pt x="1942" y="2240"/>
                  </a:lnTo>
                  <a:cubicBezTo>
                    <a:pt x="2001" y="2324"/>
                    <a:pt x="2108" y="2359"/>
                    <a:pt x="2192" y="2359"/>
                  </a:cubicBezTo>
                  <a:lnTo>
                    <a:pt x="2203" y="2359"/>
                  </a:lnTo>
                  <a:cubicBezTo>
                    <a:pt x="2311" y="2359"/>
                    <a:pt x="2418" y="2300"/>
                    <a:pt x="2477" y="2217"/>
                  </a:cubicBezTo>
                  <a:lnTo>
                    <a:pt x="3096" y="1312"/>
                  </a:lnTo>
                  <a:cubicBezTo>
                    <a:pt x="3180" y="1204"/>
                    <a:pt x="3192" y="1097"/>
                    <a:pt x="3156" y="1014"/>
                  </a:cubicBezTo>
                  <a:lnTo>
                    <a:pt x="2965" y="276"/>
                  </a:lnTo>
                  <a:cubicBezTo>
                    <a:pt x="2944" y="201"/>
                    <a:pt x="2875" y="155"/>
                    <a:pt x="2800" y="155"/>
                  </a:cubicBezTo>
                  <a:cubicBezTo>
                    <a:pt x="2792" y="155"/>
                    <a:pt x="2783" y="156"/>
                    <a:pt x="2775" y="157"/>
                  </a:cubicBezTo>
                  <a:lnTo>
                    <a:pt x="2406" y="252"/>
                  </a:lnTo>
                  <a:lnTo>
                    <a:pt x="1882" y="26"/>
                  </a:lnTo>
                  <a:cubicBezTo>
                    <a:pt x="1843" y="8"/>
                    <a:pt x="1800" y="0"/>
                    <a:pt x="17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7" name="Google Shape;12037;p86"/>
          <p:cNvSpPr/>
          <p:nvPr/>
        </p:nvSpPr>
        <p:spPr>
          <a:xfrm>
            <a:off x="7708045" y="3427738"/>
            <a:ext cx="357408" cy="357408"/>
          </a:xfrm>
          <a:custGeom>
            <a:avLst/>
            <a:gdLst/>
            <a:ahLst/>
            <a:cxnLst/>
            <a:rect l="l" t="t" r="r" b="b"/>
            <a:pathLst>
              <a:path w="11169" h="11169" extrusionOk="0">
                <a:moveTo>
                  <a:pt x="5585" y="382"/>
                </a:moveTo>
                <a:cubicBezTo>
                  <a:pt x="6990" y="382"/>
                  <a:pt x="8311" y="930"/>
                  <a:pt x="9311" y="1906"/>
                </a:cubicBezTo>
                <a:cubicBezTo>
                  <a:pt x="10300" y="2906"/>
                  <a:pt x="10835" y="4216"/>
                  <a:pt x="10835" y="5633"/>
                </a:cubicBezTo>
                <a:cubicBezTo>
                  <a:pt x="10835" y="7002"/>
                  <a:pt x="10288" y="8311"/>
                  <a:pt x="9311" y="9312"/>
                </a:cubicBezTo>
                <a:cubicBezTo>
                  <a:pt x="8311" y="10300"/>
                  <a:pt x="7002" y="10836"/>
                  <a:pt x="5585" y="10836"/>
                </a:cubicBezTo>
                <a:cubicBezTo>
                  <a:pt x="4192" y="10836"/>
                  <a:pt x="2858" y="10288"/>
                  <a:pt x="1870" y="9312"/>
                </a:cubicBezTo>
                <a:cubicBezTo>
                  <a:pt x="870" y="8311"/>
                  <a:pt x="334" y="7002"/>
                  <a:pt x="334" y="5585"/>
                </a:cubicBezTo>
                <a:cubicBezTo>
                  <a:pt x="334" y="4192"/>
                  <a:pt x="882" y="2858"/>
                  <a:pt x="1870" y="1870"/>
                </a:cubicBezTo>
                <a:cubicBezTo>
                  <a:pt x="1953" y="1775"/>
                  <a:pt x="2061" y="1668"/>
                  <a:pt x="2168" y="1596"/>
                </a:cubicBezTo>
                <a:lnTo>
                  <a:pt x="2418" y="2001"/>
                </a:lnTo>
                <a:cubicBezTo>
                  <a:pt x="2465" y="2073"/>
                  <a:pt x="2489" y="2180"/>
                  <a:pt x="2465" y="2263"/>
                </a:cubicBezTo>
                <a:lnTo>
                  <a:pt x="2168" y="3537"/>
                </a:lnTo>
                <a:cubicBezTo>
                  <a:pt x="2120" y="3692"/>
                  <a:pt x="2180" y="3870"/>
                  <a:pt x="2299" y="4013"/>
                </a:cubicBezTo>
                <a:lnTo>
                  <a:pt x="3489" y="5228"/>
                </a:lnTo>
                <a:cubicBezTo>
                  <a:pt x="3586" y="5335"/>
                  <a:pt x="3721" y="5384"/>
                  <a:pt x="3869" y="5384"/>
                </a:cubicBezTo>
                <a:cubicBezTo>
                  <a:pt x="3885" y="5384"/>
                  <a:pt x="3901" y="5384"/>
                  <a:pt x="3918" y="5382"/>
                </a:cubicBezTo>
                <a:lnTo>
                  <a:pt x="4811" y="5275"/>
                </a:lnTo>
                <a:lnTo>
                  <a:pt x="5692" y="6014"/>
                </a:lnTo>
                <a:lnTo>
                  <a:pt x="5418" y="6752"/>
                </a:lnTo>
                <a:cubicBezTo>
                  <a:pt x="5406" y="6787"/>
                  <a:pt x="5406" y="6847"/>
                  <a:pt x="5442" y="6883"/>
                </a:cubicBezTo>
                <a:lnTo>
                  <a:pt x="5573" y="7109"/>
                </a:lnTo>
                <a:cubicBezTo>
                  <a:pt x="5606" y="7158"/>
                  <a:pt x="5661" y="7185"/>
                  <a:pt x="5720" y="7185"/>
                </a:cubicBezTo>
                <a:cubicBezTo>
                  <a:pt x="5746" y="7185"/>
                  <a:pt x="5773" y="7179"/>
                  <a:pt x="5799" y="7168"/>
                </a:cubicBezTo>
                <a:cubicBezTo>
                  <a:pt x="5871" y="7121"/>
                  <a:pt x="5894" y="7014"/>
                  <a:pt x="5859" y="6942"/>
                </a:cubicBezTo>
                <a:lnTo>
                  <a:pt x="5763" y="6787"/>
                </a:lnTo>
                <a:lnTo>
                  <a:pt x="6133" y="5799"/>
                </a:lnTo>
                <a:lnTo>
                  <a:pt x="7621" y="6002"/>
                </a:lnTo>
                <a:lnTo>
                  <a:pt x="8930" y="6930"/>
                </a:lnTo>
                <a:cubicBezTo>
                  <a:pt x="8978" y="6954"/>
                  <a:pt x="9014" y="7002"/>
                  <a:pt x="9014" y="7061"/>
                </a:cubicBezTo>
                <a:cubicBezTo>
                  <a:pt x="9014" y="7121"/>
                  <a:pt x="8990" y="7168"/>
                  <a:pt x="8966" y="7204"/>
                </a:cubicBezTo>
                <a:lnTo>
                  <a:pt x="6466" y="10169"/>
                </a:lnTo>
                <a:lnTo>
                  <a:pt x="6454" y="10169"/>
                </a:lnTo>
                <a:lnTo>
                  <a:pt x="6275" y="10038"/>
                </a:lnTo>
                <a:lnTo>
                  <a:pt x="6275" y="10026"/>
                </a:lnTo>
                <a:lnTo>
                  <a:pt x="6597" y="8264"/>
                </a:lnTo>
                <a:cubicBezTo>
                  <a:pt x="6597" y="8216"/>
                  <a:pt x="6597" y="8192"/>
                  <a:pt x="6585" y="8145"/>
                </a:cubicBezTo>
                <a:lnTo>
                  <a:pt x="6192" y="7502"/>
                </a:lnTo>
                <a:cubicBezTo>
                  <a:pt x="6167" y="7452"/>
                  <a:pt x="6109" y="7426"/>
                  <a:pt x="6051" y="7426"/>
                </a:cubicBezTo>
                <a:cubicBezTo>
                  <a:pt x="6025" y="7426"/>
                  <a:pt x="6000" y="7431"/>
                  <a:pt x="5978" y="7442"/>
                </a:cubicBezTo>
                <a:cubicBezTo>
                  <a:pt x="5894" y="7490"/>
                  <a:pt x="5871" y="7597"/>
                  <a:pt x="5918" y="7668"/>
                </a:cubicBezTo>
                <a:lnTo>
                  <a:pt x="6275" y="8264"/>
                </a:lnTo>
                <a:lnTo>
                  <a:pt x="5954" y="9966"/>
                </a:lnTo>
                <a:cubicBezTo>
                  <a:pt x="5930" y="10097"/>
                  <a:pt x="5990" y="10216"/>
                  <a:pt x="6097" y="10300"/>
                </a:cubicBezTo>
                <a:lnTo>
                  <a:pt x="6275" y="10443"/>
                </a:lnTo>
                <a:cubicBezTo>
                  <a:pt x="6335" y="10478"/>
                  <a:pt x="6406" y="10502"/>
                  <a:pt x="6466" y="10502"/>
                </a:cubicBezTo>
                <a:cubicBezTo>
                  <a:pt x="6573" y="10502"/>
                  <a:pt x="6656" y="10455"/>
                  <a:pt x="6716" y="10383"/>
                </a:cubicBezTo>
                <a:lnTo>
                  <a:pt x="9216" y="7418"/>
                </a:lnTo>
                <a:cubicBezTo>
                  <a:pt x="9311" y="7311"/>
                  <a:pt x="9347" y="7168"/>
                  <a:pt x="9335" y="7014"/>
                </a:cubicBezTo>
                <a:cubicBezTo>
                  <a:pt x="9323" y="6871"/>
                  <a:pt x="9228" y="6752"/>
                  <a:pt x="9133" y="6656"/>
                </a:cubicBezTo>
                <a:lnTo>
                  <a:pt x="7787" y="5716"/>
                </a:lnTo>
                <a:cubicBezTo>
                  <a:pt x="7776" y="5704"/>
                  <a:pt x="7740" y="5692"/>
                  <a:pt x="7716" y="5692"/>
                </a:cubicBezTo>
                <a:lnTo>
                  <a:pt x="6049" y="5454"/>
                </a:lnTo>
                <a:cubicBezTo>
                  <a:pt x="6040" y="5452"/>
                  <a:pt x="6031" y="5452"/>
                  <a:pt x="6022" y="5452"/>
                </a:cubicBezTo>
                <a:cubicBezTo>
                  <a:pt x="5958" y="5452"/>
                  <a:pt x="5891" y="5488"/>
                  <a:pt x="5871" y="5561"/>
                </a:cubicBezTo>
                <a:lnTo>
                  <a:pt x="5811" y="5704"/>
                </a:lnTo>
                <a:lnTo>
                  <a:pt x="4966" y="4990"/>
                </a:lnTo>
                <a:cubicBezTo>
                  <a:pt x="4930" y="4966"/>
                  <a:pt x="4882" y="4942"/>
                  <a:pt x="4847" y="4942"/>
                </a:cubicBezTo>
                <a:lnTo>
                  <a:pt x="4216" y="5025"/>
                </a:lnTo>
                <a:lnTo>
                  <a:pt x="4192" y="4466"/>
                </a:lnTo>
                <a:cubicBezTo>
                  <a:pt x="4192" y="4382"/>
                  <a:pt x="4251" y="4287"/>
                  <a:pt x="4335" y="4275"/>
                </a:cubicBezTo>
                <a:lnTo>
                  <a:pt x="5466" y="4097"/>
                </a:lnTo>
                <a:lnTo>
                  <a:pt x="5478" y="4501"/>
                </a:lnTo>
                <a:cubicBezTo>
                  <a:pt x="5478" y="4585"/>
                  <a:pt x="5561" y="4668"/>
                  <a:pt x="5644" y="4668"/>
                </a:cubicBezTo>
                <a:cubicBezTo>
                  <a:pt x="5740" y="4668"/>
                  <a:pt x="5811" y="4585"/>
                  <a:pt x="5811" y="4501"/>
                </a:cubicBezTo>
                <a:lnTo>
                  <a:pt x="5799" y="3978"/>
                </a:lnTo>
                <a:lnTo>
                  <a:pt x="6454" y="3239"/>
                </a:lnTo>
                <a:cubicBezTo>
                  <a:pt x="6514" y="3156"/>
                  <a:pt x="6514" y="3073"/>
                  <a:pt x="6430" y="3001"/>
                </a:cubicBezTo>
                <a:cubicBezTo>
                  <a:pt x="6396" y="2973"/>
                  <a:pt x="6359" y="2958"/>
                  <a:pt x="6321" y="2958"/>
                </a:cubicBezTo>
                <a:cubicBezTo>
                  <a:pt x="6279" y="2958"/>
                  <a:pt x="6236" y="2976"/>
                  <a:pt x="6192" y="3013"/>
                </a:cubicBezTo>
                <a:lnTo>
                  <a:pt x="5525" y="3775"/>
                </a:lnTo>
                <a:lnTo>
                  <a:pt x="4275" y="3978"/>
                </a:lnTo>
                <a:cubicBezTo>
                  <a:pt x="4025" y="4025"/>
                  <a:pt x="3835" y="4251"/>
                  <a:pt x="3847" y="4513"/>
                </a:cubicBezTo>
                <a:lnTo>
                  <a:pt x="3870" y="5085"/>
                </a:lnTo>
                <a:lnTo>
                  <a:pt x="3858" y="5085"/>
                </a:lnTo>
                <a:cubicBezTo>
                  <a:pt x="3799" y="5085"/>
                  <a:pt x="3739" y="5061"/>
                  <a:pt x="3716" y="5025"/>
                </a:cubicBezTo>
                <a:lnTo>
                  <a:pt x="2525" y="3799"/>
                </a:lnTo>
                <a:cubicBezTo>
                  <a:pt x="2477" y="3751"/>
                  <a:pt x="2465" y="3692"/>
                  <a:pt x="2477" y="3620"/>
                </a:cubicBezTo>
                <a:lnTo>
                  <a:pt x="2775" y="2358"/>
                </a:lnTo>
                <a:cubicBezTo>
                  <a:pt x="2823" y="2180"/>
                  <a:pt x="2787" y="1989"/>
                  <a:pt x="2680" y="1834"/>
                </a:cubicBezTo>
                <a:lnTo>
                  <a:pt x="2418" y="1406"/>
                </a:lnTo>
                <a:cubicBezTo>
                  <a:pt x="2668" y="1215"/>
                  <a:pt x="2954" y="1037"/>
                  <a:pt x="3239" y="894"/>
                </a:cubicBezTo>
                <a:lnTo>
                  <a:pt x="3454" y="1251"/>
                </a:lnTo>
                <a:cubicBezTo>
                  <a:pt x="3485" y="1306"/>
                  <a:pt x="3536" y="1330"/>
                  <a:pt x="3588" y="1330"/>
                </a:cubicBezTo>
                <a:cubicBezTo>
                  <a:pt x="3616" y="1330"/>
                  <a:pt x="3643" y="1323"/>
                  <a:pt x="3668" y="1311"/>
                </a:cubicBezTo>
                <a:lnTo>
                  <a:pt x="4442" y="989"/>
                </a:lnTo>
                <a:lnTo>
                  <a:pt x="5168" y="953"/>
                </a:lnTo>
                <a:cubicBezTo>
                  <a:pt x="5216" y="953"/>
                  <a:pt x="5228" y="977"/>
                  <a:pt x="5240" y="989"/>
                </a:cubicBezTo>
                <a:cubicBezTo>
                  <a:pt x="5263" y="1001"/>
                  <a:pt x="5275" y="1013"/>
                  <a:pt x="5275" y="1061"/>
                </a:cubicBezTo>
                <a:cubicBezTo>
                  <a:pt x="5275" y="1096"/>
                  <a:pt x="5240" y="1120"/>
                  <a:pt x="5228" y="1132"/>
                </a:cubicBezTo>
                <a:lnTo>
                  <a:pt x="4585" y="1453"/>
                </a:lnTo>
                <a:cubicBezTo>
                  <a:pt x="4525" y="1477"/>
                  <a:pt x="4501" y="1525"/>
                  <a:pt x="4501" y="1596"/>
                </a:cubicBezTo>
                <a:cubicBezTo>
                  <a:pt x="4501" y="1668"/>
                  <a:pt x="4525" y="1715"/>
                  <a:pt x="4585" y="1751"/>
                </a:cubicBezTo>
                <a:lnTo>
                  <a:pt x="5621" y="2346"/>
                </a:lnTo>
                <a:cubicBezTo>
                  <a:pt x="5641" y="2360"/>
                  <a:pt x="5666" y="2366"/>
                  <a:pt x="5693" y="2366"/>
                </a:cubicBezTo>
                <a:cubicBezTo>
                  <a:pt x="5712" y="2366"/>
                  <a:pt x="5732" y="2363"/>
                  <a:pt x="5752" y="2358"/>
                </a:cubicBezTo>
                <a:cubicBezTo>
                  <a:pt x="5799" y="2346"/>
                  <a:pt x="5823" y="2311"/>
                  <a:pt x="5859" y="2263"/>
                </a:cubicBezTo>
                <a:lnTo>
                  <a:pt x="6109" y="1608"/>
                </a:lnTo>
                <a:lnTo>
                  <a:pt x="7240" y="2311"/>
                </a:lnTo>
                <a:lnTo>
                  <a:pt x="7240" y="2323"/>
                </a:lnTo>
                <a:cubicBezTo>
                  <a:pt x="7240" y="2323"/>
                  <a:pt x="7240" y="2346"/>
                  <a:pt x="7228" y="2346"/>
                </a:cubicBezTo>
                <a:lnTo>
                  <a:pt x="6716" y="2501"/>
                </a:lnTo>
                <a:cubicBezTo>
                  <a:pt x="6633" y="2537"/>
                  <a:pt x="6585" y="2620"/>
                  <a:pt x="6609" y="2715"/>
                </a:cubicBezTo>
                <a:cubicBezTo>
                  <a:pt x="6644" y="2787"/>
                  <a:pt x="6704" y="2835"/>
                  <a:pt x="6764" y="2835"/>
                </a:cubicBezTo>
                <a:cubicBezTo>
                  <a:pt x="6775" y="2835"/>
                  <a:pt x="6787" y="2835"/>
                  <a:pt x="6811" y="2823"/>
                </a:cubicBezTo>
                <a:lnTo>
                  <a:pt x="7311" y="2656"/>
                </a:lnTo>
                <a:cubicBezTo>
                  <a:pt x="7430" y="2608"/>
                  <a:pt x="7526" y="2501"/>
                  <a:pt x="7537" y="2370"/>
                </a:cubicBezTo>
                <a:cubicBezTo>
                  <a:pt x="7549" y="2239"/>
                  <a:pt x="7490" y="2120"/>
                  <a:pt x="7371" y="2049"/>
                </a:cubicBezTo>
                <a:lnTo>
                  <a:pt x="6073" y="1239"/>
                </a:lnTo>
                <a:cubicBezTo>
                  <a:pt x="6052" y="1225"/>
                  <a:pt x="6027" y="1219"/>
                  <a:pt x="6000" y="1219"/>
                </a:cubicBezTo>
                <a:cubicBezTo>
                  <a:pt x="5981" y="1219"/>
                  <a:pt x="5962" y="1222"/>
                  <a:pt x="5942" y="1227"/>
                </a:cubicBezTo>
                <a:cubicBezTo>
                  <a:pt x="5894" y="1239"/>
                  <a:pt x="5859" y="1275"/>
                  <a:pt x="5835" y="1311"/>
                </a:cubicBezTo>
                <a:lnTo>
                  <a:pt x="5585" y="1965"/>
                </a:lnTo>
                <a:lnTo>
                  <a:pt x="4990" y="1632"/>
                </a:lnTo>
                <a:lnTo>
                  <a:pt x="5347" y="1453"/>
                </a:lnTo>
                <a:cubicBezTo>
                  <a:pt x="5478" y="1394"/>
                  <a:pt x="5561" y="1275"/>
                  <a:pt x="5585" y="1120"/>
                </a:cubicBezTo>
                <a:cubicBezTo>
                  <a:pt x="5597" y="1001"/>
                  <a:pt x="5561" y="882"/>
                  <a:pt x="5478" y="775"/>
                </a:cubicBezTo>
                <a:cubicBezTo>
                  <a:pt x="5394" y="691"/>
                  <a:pt x="5275" y="644"/>
                  <a:pt x="5156" y="644"/>
                </a:cubicBezTo>
                <a:lnTo>
                  <a:pt x="4394" y="680"/>
                </a:lnTo>
                <a:cubicBezTo>
                  <a:pt x="4382" y="680"/>
                  <a:pt x="4347" y="680"/>
                  <a:pt x="4335" y="691"/>
                </a:cubicBezTo>
                <a:lnTo>
                  <a:pt x="3668" y="977"/>
                </a:lnTo>
                <a:lnTo>
                  <a:pt x="3549" y="775"/>
                </a:lnTo>
                <a:cubicBezTo>
                  <a:pt x="4192" y="513"/>
                  <a:pt x="4870" y="382"/>
                  <a:pt x="5585" y="382"/>
                </a:cubicBezTo>
                <a:close/>
                <a:moveTo>
                  <a:pt x="5585" y="1"/>
                </a:moveTo>
                <a:cubicBezTo>
                  <a:pt x="4097" y="1"/>
                  <a:pt x="2704" y="584"/>
                  <a:pt x="1644" y="1644"/>
                </a:cubicBezTo>
                <a:cubicBezTo>
                  <a:pt x="584" y="2704"/>
                  <a:pt x="1" y="4097"/>
                  <a:pt x="1" y="5585"/>
                </a:cubicBezTo>
                <a:cubicBezTo>
                  <a:pt x="1" y="7073"/>
                  <a:pt x="584" y="8478"/>
                  <a:pt x="1644" y="9526"/>
                </a:cubicBezTo>
                <a:cubicBezTo>
                  <a:pt x="2704" y="10586"/>
                  <a:pt x="4097" y="11169"/>
                  <a:pt x="5585" y="11169"/>
                </a:cubicBezTo>
                <a:cubicBezTo>
                  <a:pt x="7073" y="11169"/>
                  <a:pt x="8478" y="10586"/>
                  <a:pt x="9526" y="9526"/>
                </a:cubicBezTo>
                <a:cubicBezTo>
                  <a:pt x="10585" y="8478"/>
                  <a:pt x="11169" y="7073"/>
                  <a:pt x="11169" y="5585"/>
                </a:cubicBezTo>
                <a:cubicBezTo>
                  <a:pt x="11169" y="4097"/>
                  <a:pt x="10585" y="2692"/>
                  <a:pt x="9526" y="1644"/>
                </a:cubicBezTo>
                <a:cubicBezTo>
                  <a:pt x="8478" y="584"/>
                  <a:pt x="7073" y="1"/>
                  <a:pt x="558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8" name="Google Shape;12038;p86"/>
          <p:cNvSpPr/>
          <p:nvPr/>
        </p:nvSpPr>
        <p:spPr>
          <a:xfrm>
            <a:off x="4423085" y="3429274"/>
            <a:ext cx="331872" cy="357792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39" name="Google Shape;12039;p86"/>
          <p:cNvGrpSpPr/>
          <p:nvPr/>
        </p:nvGrpSpPr>
        <p:grpSpPr>
          <a:xfrm>
            <a:off x="4959533" y="3446426"/>
            <a:ext cx="357408" cy="323488"/>
            <a:chOff x="4959533" y="3370226"/>
            <a:chExt cx="357408" cy="323488"/>
          </a:xfrm>
        </p:grpSpPr>
        <p:sp>
          <p:nvSpPr>
            <p:cNvPr id="12040" name="Google Shape;12040;p86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1" name="Google Shape;12041;p86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2" name="Google Shape;12042;p86"/>
          <p:cNvGrpSpPr/>
          <p:nvPr/>
        </p:nvGrpSpPr>
        <p:grpSpPr>
          <a:xfrm>
            <a:off x="7158637" y="3429274"/>
            <a:ext cx="357056" cy="357408"/>
            <a:chOff x="7158637" y="3353074"/>
            <a:chExt cx="357056" cy="357408"/>
          </a:xfrm>
        </p:grpSpPr>
        <p:sp>
          <p:nvSpPr>
            <p:cNvPr id="12043" name="Google Shape;12043;p86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4" name="Google Shape;12044;p86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5" name="Google Shape;12045;p86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12046;p86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7" name="Google Shape;12047;p86"/>
          <p:cNvGrpSpPr/>
          <p:nvPr/>
        </p:nvGrpSpPr>
        <p:grpSpPr>
          <a:xfrm>
            <a:off x="3316269" y="3428602"/>
            <a:ext cx="344832" cy="356544"/>
            <a:chOff x="3316269" y="3352402"/>
            <a:chExt cx="344832" cy="356544"/>
          </a:xfrm>
        </p:grpSpPr>
        <p:sp>
          <p:nvSpPr>
            <p:cNvPr id="12048" name="Google Shape;12048;p86"/>
            <p:cNvSpPr/>
            <p:nvPr/>
          </p:nvSpPr>
          <p:spPr>
            <a:xfrm>
              <a:off x="3546381" y="3557138"/>
              <a:ext cx="19840" cy="16576"/>
            </a:xfrm>
            <a:custGeom>
              <a:avLst/>
              <a:gdLst/>
              <a:ahLst/>
              <a:cxnLst/>
              <a:rect l="l" t="t" r="r" b="b"/>
              <a:pathLst>
                <a:path w="620" h="518" extrusionOk="0">
                  <a:moveTo>
                    <a:pt x="166" y="0"/>
                  </a:moveTo>
                  <a:cubicBezTo>
                    <a:pt x="115" y="0"/>
                    <a:pt x="65" y="22"/>
                    <a:pt x="37" y="65"/>
                  </a:cubicBezTo>
                  <a:cubicBezTo>
                    <a:pt x="1" y="148"/>
                    <a:pt x="13" y="243"/>
                    <a:pt x="84" y="291"/>
                  </a:cubicBezTo>
                  <a:lnTo>
                    <a:pt x="358" y="481"/>
                  </a:lnTo>
                  <a:cubicBezTo>
                    <a:pt x="382" y="505"/>
                    <a:pt x="418" y="517"/>
                    <a:pt x="441" y="517"/>
                  </a:cubicBezTo>
                  <a:cubicBezTo>
                    <a:pt x="489" y="517"/>
                    <a:pt x="549" y="481"/>
                    <a:pt x="572" y="446"/>
                  </a:cubicBezTo>
                  <a:cubicBezTo>
                    <a:pt x="620" y="362"/>
                    <a:pt x="596" y="267"/>
                    <a:pt x="537" y="220"/>
                  </a:cubicBezTo>
                  <a:lnTo>
                    <a:pt x="263" y="29"/>
                  </a:lnTo>
                  <a:cubicBezTo>
                    <a:pt x="234" y="10"/>
                    <a:pt x="200" y="0"/>
                    <a:pt x="1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12049;p86"/>
            <p:cNvSpPr/>
            <p:nvPr/>
          </p:nvSpPr>
          <p:spPr>
            <a:xfrm>
              <a:off x="3449997" y="3423730"/>
              <a:ext cx="14496" cy="18144"/>
            </a:xfrm>
            <a:custGeom>
              <a:avLst/>
              <a:gdLst/>
              <a:ahLst/>
              <a:cxnLst/>
              <a:rect l="l" t="t" r="r" b="b"/>
              <a:pathLst>
                <a:path w="453" h="567" extrusionOk="0">
                  <a:moveTo>
                    <a:pt x="180" y="1"/>
                  </a:moveTo>
                  <a:cubicBezTo>
                    <a:pt x="164" y="1"/>
                    <a:pt x="148" y="3"/>
                    <a:pt x="132" y="7"/>
                  </a:cubicBezTo>
                  <a:cubicBezTo>
                    <a:pt x="48" y="43"/>
                    <a:pt x="1" y="126"/>
                    <a:pt x="36" y="221"/>
                  </a:cubicBezTo>
                  <a:lnTo>
                    <a:pt x="108" y="459"/>
                  </a:lnTo>
                  <a:cubicBezTo>
                    <a:pt x="132" y="531"/>
                    <a:pt x="191" y="567"/>
                    <a:pt x="251" y="567"/>
                  </a:cubicBezTo>
                  <a:cubicBezTo>
                    <a:pt x="274" y="567"/>
                    <a:pt x="286" y="567"/>
                    <a:pt x="310" y="543"/>
                  </a:cubicBezTo>
                  <a:cubicBezTo>
                    <a:pt x="405" y="531"/>
                    <a:pt x="453" y="436"/>
                    <a:pt x="417" y="352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0" name="Google Shape;12050;p86"/>
            <p:cNvSpPr/>
            <p:nvPr/>
          </p:nvSpPr>
          <p:spPr>
            <a:xfrm>
              <a:off x="3316269" y="3352402"/>
              <a:ext cx="344832" cy="356544"/>
            </a:xfrm>
            <a:custGeom>
              <a:avLst/>
              <a:gdLst/>
              <a:ahLst/>
              <a:cxnLst/>
              <a:rect l="l" t="t" r="r" b="b"/>
              <a:pathLst>
                <a:path w="10776" h="11142" extrusionOk="0">
                  <a:moveTo>
                    <a:pt x="2870" y="2819"/>
                  </a:moveTo>
                  <a:cubicBezTo>
                    <a:pt x="2941" y="2819"/>
                    <a:pt x="3013" y="2867"/>
                    <a:pt x="3048" y="2950"/>
                  </a:cubicBezTo>
                  <a:cubicBezTo>
                    <a:pt x="3084" y="2998"/>
                    <a:pt x="3060" y="3046"/>
                    <a:pt x="3048" y="3093"/>
                  </a:cubicBezTo>
                  <a:cubicBezTo>
                    <a:pt x="3025" y="3129"/>
                    <a:pt x="2989" y="3165"/>
                    <a:pt x="2941" y="3189"/>
                  </a:cubicBezTo>
                  <a:cubicBezTo>
                    <a:pt x="2925" y="3199"/>
                    <a:pt x="2904" y="3205"/>
                    <a:pt x="2882" y="3205"/>
                  </a:cubicBezTo>
                  <a:cubicBezTo>
                    <a:pt x="2854" y="3205"/>
                    <a:pt x="2825" y="3196"/>
                    <a:pt x="2798" y="3177"/>
                  </a:cubicBezTo>
                  <a:cubicBezTo>
                    <a:pt x="2751" y="3153"/>
                    <a:pt x="2727" y="3117"/>
                    <a:pt x="2691" y="3069"/>
                  </a:cubicBezTo>
                  <a:cubicBezTo>
                    <a:pt x="2656" y="2974"/>
                    <a:pt x="2703" y="2867"/>
                    <a:pt x="2810" y="2831"/>
                  </a:cubicBezTo>
                  <a:cubicBezTo>
                    <a:pt x="2822" y="2831"/>
                    <a:pt x="2858" y="2819"/>
                    <a:pt x="2870" y="2819"/>
                  </a:cubicBezTo>
                  <a:close/>
                  <a:moveTo>
                    <a:pt x="2310" y="3367"/>
                  </a:moveTo>
                  <a:cubicBezTo>
                    <a:pt x="2382" y="3367"/>
                    <a:pt x="2453" y="3415"/>
                    <a:pt x="2489" y="3498"/>
                  </a:cubicBezTo>
                  <a:cubicBezTo>
                    <a:pt x="2501" y="3546"/>
                    <a:pt x="2501" y="3605"/>
                    <a:pt x="2465" y="3653"/>
                  </a:cubicBezTo>
                  <a:cubicBezTo>
                    <a:pt x="2441" y="3701"/>
                    <a:pt x="2406" y="3724"/>
                    <a:pt x="2370" y="3760"/>
                  </a:cubicBezTo>
                  <a:cubicBezTo>
                    <a:pt x="2352" y="3764"/>
                    <a:pt x="2333" y="3767"/>
                    <a:pt x="2314" y="3767"/>
                  </a:cubicBezTo>
                  <a:cubicBezTo>
                    <a:pt x="2280" y="3767"/>
                    <a:pt x="2245" y="3759"/>
                    <a:pt x="2215" y="3736"/>
                  </a:cubicBezTo>
                  <a:cubicBezTo>
                    <a:pt x="2167" y="3712"/>
                    <a:pt x="2144" y="3677"/>
                    <a:pt x="2108" y="3641"/>
                  </a:cubicBezTo>
                  <a:cubicBezTo>
                    <a:pt x="2108" y="3593"/>
                    <a:pt x="2108" y="3534"/>
                    <a:pt x="2144" y="3486"/>
                  </a:cubicBezTo>
                  <a:cubicBezTo>
                    <a:pt x="2167" y="3450"/>
                    <a:pt x="2203" y="3415"/>
                    <a:pt x="2251" y="3379"/>
                  </a:cubicBezTo>
                  <a:cubicBezTo>
                    <a:pt x="2263" y="3379"/>
                    <a:pt x="2286" y="3367"/>
                    <a:pt x="2310" y="3367"/>
                  </a:cubicBezTo>
                  <a:close/>
                  <a:moveTo>
                    <a:pt x="3060" y="3546"/>
                  </a:moveTo>
                  <a:cubicBezTo>
                    <a:pt x="3096" y="3546"/>
                    <a:pt x="3120" y="3546"/>
                    <a:pt x="3156" y="3570"/>
                  </a:cubicBezTo>
                  <a:cubicBezTo>
                    <a:pt x="3191" y="3593"/>
                    <a:pt x="3227" y="3629"/>
                    <a:pt x="3263" y="3665"/>
                  </a:cubicBezTo>
                  <a:cubicBezTo>
                    <a:pt x="3275" y="3724"/>
                    <a:pt x="3263" y="3772"/>
                    <a:pt x="3239" y="3831"/>
                  </a:cubicBezTo>
                  <a:cubicBezTo>
                    <a:pt x="3215" y="3879"/>
                    <a:pt x="3179" y="3903"/>
                    <a:pt x="3144" y="3939"/>
                  </a:cubicBezTo>
                  <a:cubicBezTo>
                    <a:pt x="3124" y="3944"/>
                    <a:pt x="3102" y="3946"/>
                    <a:pt x="3080" y="3946"/>
                  </a:cubicBezTo>
                  <a:cubicBezTo>
                    <a:pt x="3049" y="3946"/>
                    <a:pt x="3017" y="3941"/>
                    <a:pt x="2989" y="3927"/>
                  </a:cubicBezTo>
                  <a:cubicBezTo>
                    <a:pt x="2941" y="3891"/>
                    <a:pt x="2917" y="3867"/>
                    <a:pt x="2882" y="3820"/>
                  </a:cubicBezTo>
                  <a:cubicBezTo>
                    <a:pt x="2870" y="3772"/>
                    <a:pt x="2870" y="3712"/>
                    <a:pt x="2894" y="3665"/>
                  </a:cubicBezTo>
                  <a:cubicBezTo>
                    <a:pt x="2929" y="3629"/>
                    <a:pt x="2953" y="3593"/>
                    <a:pt x="3001" y="3570"/>
                  </a:cubicBezTo>
                  <a:cubicBezTo>
                    <a:pt x="3025" y="3570"/>
                    <a:pt x="3048" y="3546"/>
                    <a:pt x="3060" y="3546"/>
                  </a:cubicBezTo>
                  <a:close/>
                  <a:moveTo>
                    <a:pt x="3584" y="3843"/>
                  </a:moveTo>
                  <a:lnTo>
                    <a:pt x="4191" y="4343"/>
                  </a:lnTo>
                  <a:lnTo>
                    <a:pt x="3501" y="4046"/>
                  </a:lnTo>
                  <a:cubicBezTo>
                    <a:pt x="3513" y="4022"/>
                    <a:pt x="3525" y="3998"/>
                    <a:pt x="3537" y="3962"/>
                  </a:cubicBezTo>
                  <a:cubicBezTo>
                    <a:pt x="3560" y="3939"/>
                    <a:pt x="3572" y="3891"/>
                    <a:pt x="3584" y="3843"/>
                  </a:cubicBezTo>
                  <a:close/>
                  <a:moveTo>
                    <a:pt x="9478" y="3974"/>
                  </a:moveTo>
                  <a:cubicBezTo>
                    <a:pt x="9835" y="4141"/>
                    <a:pt x="10145" y="4391"/>
                    <a:pt x="10418" y="4713"/>
                  </a:cubicBezTo>
                  <a:cubicBezTo>
                    <a:pt x="10228" y="4998"/>
                    <a:pt x="9966" y="5260"/>
                    <a:pt x="9704" y="5451"/>
                  </a:cubicBezTo>
                  <a:cubicBezTo>
                    <a:pt x="9597" y="5332"/>
                    <a:pt x="9478" y="5248"/>
                    <a:pt x="9347" y="5153"/>
                  </a:cubicBezTo>
                  <a:cubicBezTo>
                    <a:pt x="9228" y="5094"/>
                    <a:pt x="9097" y="5022"/>
                    <a:pt x="8918" y="4963"/>
                  </a:cubicBezTo>
                  <a:lnTo>
                    <a:pt x="9406" y="4939"/>
                  </a:lnTo>
                  <a:cubicBezTo>
                    <a:pt x="9490" y="4939"/>
                    <a:pt x="9573" y="4844"/>
                    <a:pt x="9549" y="4760"/>
                  </a:cubicBezTo>
                  <a:cubicBezTo>
                    <a:pt x="9549" y="4672"/>
                    <a:pt x="9478" y="4604"/>
                    <a:pt x="9391" y="4604"/>
                  </a:cubicBezTo>
                  <a:cubicBezTo>
                    <a:pt x="9385" y="4604"/>
                    <a:pt x="9378" y="4605"/>
                    <a:pt x="9371" y="4605"/>
                  </a:cubicBezTo>
                  <a:lnTo>
                    <a:pt x="8656" y="4665"/>
                  </a:lnTo>
                  <a:cubicBezTo>
                    <a:pt x="8871" y="4546"/>
                    <a:pt x="9061" y="4427"/>
                    <a:pt x="9192" y="4308"/>
                  </a:cubicBezTo>
                  <a:cubicBezTo>
                    <a:pt x="9299" y="4201"/>
                    <a:pt x="9394" y="4105"/>
                    <a:pt x="9478" y="3974"/>
                  </a:cubicBezTo>
                  <a:close/>
                  <a:moveTo>
                    <a:pt x="4245" y="304"/>
                  </a:moveTo>
                  <a:cubicBezTo>
                    <a:pt x="4475" y="304"/>
                    <a:pt x="4701" y="348"/>
                    <a:pt x="4906" y="438"/>
                  </a:cubicBezTo>
                  <a:cubicBezTo>
                    <a:pt x="5299" y="605"/>
                    <a:pt x="5561" y="903"/>
                    <a:pt x="5704" y="1260"/>
                  </a:cubicBezTo>
                  <a:cubicBezTo>
                    <a:pt x="5787" y="1522"/>
                    <a:pt x="5835" y="1867"/>
                    <a:pt x="5799" y="2284"/>
                  </a:cubicBezTo>
                  <a:cubicBezTo>
                    <a:pt x="5537" y="2819"/>
                    <a:pt x="5370" y="3367"/>
                    <a:pt x="5287" y="3665"/>
                  </a:cubicBezTo>
                  <a:cubicBezTo>
                    <a:pt x="5251" y="3760"/>
                    <a:pt x="5311" y="3843"/>
                    <a:pt x="5406" y="3879"/>
                  </a:cubicBezTo>
                  <a:cubicBezTo>
                    <a:pt x="5418" y="3883"/>
                    <a:pt x="5431" y="3884"/>
                    <a:pt x="5444" y="3884"/>
                  </a:cubicBezTo>
                  <a:cubicBezTo>
                    <a:pt x="5516" y="3884"/>
                    <a:pt x="5588" y="3831"/>
                    <a:pt x="5608" y="3760"/>
                  </a:cubicBezTo>
                  <a:cubicBezTo>
                    <a:pt x="5894" y="2748"/>
                    <a:pt x="6311" y="1926"/>
                    <a:pt x="6727" y="1534"/>
                  </a:cubicBezTo>
                  <a:cubicBezTo>
                    <a:pt x="6972" y="1309"/>
                    <a:pt x="7286" y="1190"/>
                    <a:pt x="7633" y="1190"/>
                  </a:cubicBezTo>
                  <a:cubicBezTo>
                    <a:pt x="7691" y="1190"/>
                    <a:pt x="7751" y="1193"/>
                    <a:pt x="7811" y="1200"/>
                  </a:cubicBezTo>
                  <a:cubicBezTo>
                    <a:pt x="8228" y="1236"/>
                    <a:pt x="8632" y="1450"/>
                    <a:pt x="8930" y="1772"/>
                  </a:cubicBezTo>
                  <a:cubicBezTo>
                    <a:pt x="9228" y="2105"/>
                    <a:pt x="9394" y="2522"/>
                    <a:pt x="9394" y="2939"/>
                  </a:cubicBezTo>
                  <a:cubicBezTo>
                    <a:pt x="9394" y="3355"/>
                    <a:pt x="9228" y="3724"/>
                    <a:pt x="8942" y="3974"/>
                  </a:cubicBezTo>
                  <a:cubicBezTo>
                    <a:pt x="8656" y="4236"/>
                    <a:pt x="8180" y="4474"/>
                    <a:pt x="7561" y="4653"/>
                  </a:cubicBezTo>
                  <a:lnTo>
                    <a:pt x="7549" y="4653"/>
                  </a:lnTo>
                  <a:cubicBezTo>
                    <a:pt x="7430" y="4641"/>
                    <a:pt x="7299" y="4635"/>
                    <a:pt x="7161" y="4635"/>
                  </a:cubicBezTo>
                  <a:cubicBezTo>
                    <a:pt x="7022" y="4635"/>
                    <a:pt x="6876" y="4641"/>
                    <a:pt x="6727" y="4653"/>
                  </a:cubicBezTo>
                  <a:cubicBezTo>
                    <a:pt x="6632" y="4653"/>
                    <a:pt x="6561" y="4724"/>
                    <a:pt x="6561" y="4808"/>
                  </a:cubicBezTo>
                  <a:cubicBezTo>
                    <a:pt x="6561" y="4903"/>
                    <a:pt x="6632" y="4974"/>
                    <a:pt x="6727" y="4974"/>
                  </a:cubicBezTo>
                  <a:cubicBezTo>
                    <a:pt x="6825" y="4971"/>
                    <a:pt x="6935" y="4968"/>
                    <a:pt x="7055" y="4968"/>
                  </a:cubicBezTo>
                  <a:cubicBezTo>
                    <a:pt x="7682" y="4968"/>
                    <a:pt x="8561" y="5039"/>
                    <a:pt x="9121" y="5379"/>
                  </a:cubicBezTo>
                  <a:cubicBezTo>
                    <a:pt x="9871" y="5856"/>
                    <a:pt x="10061" y="6844"/>
                    <a:pt x="9597" y="7630"/>
                  </a:cubicBezTo>
                  <a:cubicBezTo>
                    <a:pt x="9275" y="8174"/>
                    <a:pt x="8718" y="8485"/>
                    <a:pt x="8177" y="8485"/>
                  </a:cubicBezTo>
                  <a:cubicBezTo>
                    <a:pt x="7937" y="8485"/>
                    <a:pt x="7701" y="8424"/>
                    <a:pt x="7489" y="8296"/>
                  </a:cubicBezTo>
                  <a:cubicBezTo>
                    <a:pt x="6870" y="7939"/>
                    <a:pt x="6156" y="6975"/>
                    <a:pt x="5954" y="6487"/>
                  </a:cubicBezTo>
                  <a:cubicBezTo>
                    <a:pt x="5954" y="6463"/>
                    <a:pt x="5942" y="6463"/>
                    <a:pt x="5942" y="6451"/>
                  </a:cubicBezTo>
                  <a:cubicBezTo>
                    <a:pt x="5918" y="6356"/>
                    <a:pt x="5906" y="6284"/>
                    <a:pt x="5894" y="6213"/>
                  </a:cubicBezTo>
                  <a:cubicBezTo>
                    <a:pt x="5884" y="6132"/>
                    <a:pt x="5813" y="6077"/>
                    <a:pt x="5741" y="6077"/>
                  </a:cubicBezTo>
                  <a:cubicBezTo>
                    <a:pt x="5729" y="6077"/>
                    <a:pt x="5716" y="6078"/>
                    <a:pt x="5704" y="6082"/>
                  </a:cubicBezTo>
                  <a:cubicBezTo>
                    <a:pt x="5608" y="6094"/>
                    <a:pt x="5549" y="6189"/>
                    <a:pt x="5561" y="6272"/>
                  </a:cubicBezTo>
                  <a:cubicBezTo>
                    <a:pt x="5823" y="7463"/>
                    <a:pt x="5739" y="8475"/>
                    <a:pt x="5549" y="8951"/>
                  </a:cubicBezTo>
                  <a:cubicBezTo>
                    <a:pt x="5323" y="9499"/>
                    <a:pt x="4763" y="9844"/>
                    <a:pt x="4132" y="9844"/>
                  </a:cubicBezTo>
                  <a:cubicBezTo>
                    <a:pt x="3918" y="9844"/>
                    <a:pt x="3691" y="9797"/>
                    <a:pt x="3465" y="9713"/>
                  </a:cubicBezTo>
                  <a:cubicBezTo>
                    <a:pt x="2620" y="9368"/>
                    <a:pt x="2167" y="8487"/>
                    <a:pt x="2465" y="7737"/>
                  </a:cubicBezTo>
                  <a:cubicBezTo>
                    <a:pt x="2620" y="7356"/>
                    <a:pt x="2965" y="6927"/>
                    <a:pt x="3465" y="6463"/>
                  </a:cubicBezTo>
                  <a:cubicBezTo>
                    <a:pt x="3691" y="6379"/>
                    <a:pt x="3894" y="6272"/>
                    <a:pt x="4072" y="6165"/>
                  </a:cubicBezTo>
                  <a:cubicBezTo>
                    <a:pt x="4156" y="6129"/>
                    <a:pt x="4180" y="6034"/>
                    <a:pt x="4156" y="5951"/>
                  </a:cubicBezTo>
                  <a:cubicBezTo>
                    <a:pt x="4120" y="5888"/>
                    <a:pt x="4056" y="5859"/>
                    <a:pt x="3991" y="5859"/>
                  </a:cubicBezTo>
                  <a:cubicBezTo>
                    <a:pt x="3971" y="5859"/>
                    <a:pt x="3950" y="5862"/>
                    <a:pt x="3930" y="5867"/>
                  </a:cubicBezTo>
                  <a:cubicBezTo>
                    <a:pt x="3136" y="6291"/>
                    <a:pt x="2413" y="6517"/>
                    <a:pt x="1867" y="6517"/>
                  </a:cubicBezTo>
                  <a:cubicBezTo>
                    <a:pt x="1815" y="6517"/>
                    <a:pt x="1764" y="6515"/>
                    <a:pt x="1715" y="6510"/>
                  </a:cubicBezTo>
                  <a:cubicBezTo>
                    <a:pt x="1322" y="6475"/>
                    <a:pt x="965" y="6284"/>
                    <a:pt x="715" y="5963"/>
                  </a:cubicBezTo>
                  <a:cubicBezTo>
                    <a:pt x="465" y="5629"/>
                    <a:pt x="322" y="5201"/>
                    <a:pt x="370" y="4748"/>
                  </a:cubicBezTo>
                  <a:cubicBezTo>
                    <a:pt x="439" y="3885"/>
                    <a:pt x="1086" y="3222"/>
                    <a:pt x="1839" y="3222"/>
                  </a:cubicBezTo>
                  <a:cubicBezTo>
                    <a:pt x="1865" y="3222"/>
                    <a:pt x="1891" y="3223"/>
                    <a:pt x="1917" y="3224"/>
                  </a:cubicBezTo>
                  <a:cubicBezTo>
                    <a:pt x="1894" y="3248"/>
                    <a:pt x="1858" y="3296"/>
                    <a:pt x="1846" y="3343"/>
                  </a:cubicBezTo>
                  <a:cubicBezTo>
                    <a:pt x="1786" y="3462"/>
                    <a:pt x="1774" y="3605"/>
                    <a:pt x="1810" y="3736"/>
                  </a:cubicBezTo>
                  <a:cubicBezTo>
                    <a:pt x="1858" y="3879"/>
                    <a:pt x="1953" y="3974"/>
                    <a:pt x="2084" y="4034"/>
                  </a:cubicBezTo>
                  <a:cubicBezTo>
                    <a:pt x="2155" y="4070"/>
                    <a:pt x="2227" y="4093"/>
                    <a:pt x="2310" y="4093"/>
                  </a:cubicBezTo>
                  <a:cubicBezTo>
                    <a:pt x="2370" y="4093"/>
                    <a:pt x="2429" y="4082"/>
                    <a:pt x="2465" y="4070"/>
                  </a:cubicBezTo>
                  <a:cubicBezTo>
                    <a:pt x="2513" y="4058"/>
                    <a:pt x="2560" y="4022"/>
                    <a:pt x="2608" y="3998"/>
                  </a:cubicBezTo>
                  <a:cubicBezTo>
                    <a:pt x="2644" y="4082"/>
                    <a:pt x="2739" y="4153"/>
                    <a:pt x="2822" y="4201"/>
                  </a:cubicBezTo>
                  <a:cubicBezTo>
                    <a:pt x="2906" y="4236"/>
                    <a:pt x="2977" y="4260"/>
                    <a:pt x="3048" y="4260"/>
                  </a:cubicBezTo>
                  <a:cubicBezTo>
                    <a:pt x="3084" y="4260"/>
                    <a:pt x="3120" y="4260"/>
                    <a:pt x="3156" y="4248"/>
                  </a:cubicBezTo>
                  <a:lnTo>
                    <a:pt x="4692" y="4951"/>
                  </a:lnTo>
                  <a:lnTo>
                    <a:pt x="2406" y="4974"/>
                  </a:lnTo>
                  <a:cubicBezTo>
                    <a:pt x="2322" y="4974"/>
                    <a:pt x="2251" y="5046"/>
                    <a:pt x="2251" y="5141"/>
                  </a:cubicBezTo>
                  <a:cubicBezTo>
                    <a:pt x="2251" y="5225"/>
                    <a:pt x="2322" y="5308"/>
                    <a:pt x="2406" y="5308"/>
                  </a:cubicBezTo>
                  <a:lnTo>
                    <a:pt x="5049" y="5260"/>
                  </a:lnTo>
                  <a:lnTo>
                    <a:pt x="4275" y="7772"/>
                  </a:lnTo>
                  <a:lnTo>
                    <a:pt x="4275" y="7820"/>
                  </a:lnTo>
                  <a:cubicBezTo>
                    <a:pt x="4275" y="7892"/>
                    <a:pt x="4311" y="7951"/>
                    <a:pt x="4394" y="7963"/>
                  </a:cubicBezTo>
                  <a:lnTo>
                    <a:pt x="4430" y="7963"/>
                  </a:lnTo>
                  <a:cubicBezTo>
                    <a:pt x="4513" y="7963"/>
                    <a:pt x="4572" y="7927"/>
                    <a:pt x="4584" y="7844"/>
                  </a:cubicBezTo>
                  <a:lnTo>
                    <a:pt x="5358" y="5332"/>
                  </a:lnTo>
                  <a:lnTo>
                    <a:pt x="6668" y="6260"/>
                  </a:lnTo>
                  <a:cubicBezTo>
                    <a:pt x="6692" y="6272"/>
                    <a:pt x="6727" y="6284"/>
                    <a:pt x="6751" y="6284"/>
                  </a:cubicBezTo>
                  <a:cubicBezTo>
                    <a:pt x="6799" y="6284"/>
                    <a:pt x="6858" y="6260"/>
                    <a:pt x="6894" y="6213"/>
                  </a:cubicBezTo>
                  <a:cubicBezTo>
                    <a:pt x="6930" y="6141"/>
                    <a:pt x="6918" y="6034"/>
                    <a:pt x="6847" y="5987"/>
                  </a:cubicBezTo>
                  <a:lnTo>
                    <a:pt x="5537" y="5070"/>
                  </a:lnTo>
                  <a:lnTo>
                    <a:pt x="7644" y="3486"/>
                  </a:lnTo>
                  <a:cubicBezTo>
                    <a:pt x="7692" y="3462"/>
                    <a:pt x="7704" y="3415"/>
                    <a:pt x="7704" y="3355"/>
                  </a:cubicBezTo>
                  <a:cubicBezTo>
                    <a:pt x="7704" y="3331"/>
                    <a:pt x="7692" y="3284"/>
                    <a:pt x="7680" y="3248"/>
                  </a:cubicBezTo>
                  <a:cubicBezTo>
                    <a:pt x="7646" y="3208"/>
                    <a:pt x="7597" y="3186"/>
                    <a:pt x="7550" y="3186"/>
                  </a:cubicBezTo>
                  <a:cubicBezTo>
                    <a:pt x="7514" y="3186"/>
                    <a:pt x="7479" y="3199"/>
                    <a:pt x="7454" y="3224"/>
                  </a:cubicBezTo>
                  <a:lnTo>
                    <a:pt x="5346" y="4796"/>
                  </a:lnTo>
                  <a:lnTo>
                    <a:pt x="4775" y="3141"/>
                  </a:lnTo>
                  <a:cubicBezTo>
                    <a:pt x="4756" y="3077"/>
                    <a:pt x="4696" y="3034"/>
                    <a:pt x="4631" y="3034"/>
                  </a:cubicBezTo>
                  <a:cubicBezTo>
                    <a:pt x="4611" y="3034"/>
                    <a:pt x="4592" y="3037"/>
                    <a:pt x="4572" y="3046"/>
                  </a:cubicBezTo>
                  <a:cubicBezTo>
                    <a:pt x="4477" y="3069"/>
                    <a:pt x="4430" y="3165"/>
                    <a:pt x="4465" y="3248"/>
                  </a:cubicBezTo>
                  <a:lnTo>
                    <a:pt x="4882" y="4486"/>
                  </a:lnTo>
                  <a:lnTo>
                    <a:pt x="3298" y="3189"/>
                  </a:lnTo>
                  <a:cubicBezTo>
                    <a:pt x="3358" y="3069"/>
                    <a:pt x="3382" y="2927"/>
                    <a:pt x="3334" y="2784"/>
                  </a:cubicBezTo>
                  <a:cubicBezTo>
                    <a:pt x="3258" y="2575"/>
                    <a:pt x="3053" y="2434"/>
                    <a:pt x="2841" y="2434"/>
                  </a:cubicBezTo>
                  <a:cubicBezTo>
                    <a:pt x="2787" y="2434"/>
                    <a:pt x="2732" y="2443"/>
                    <a:pt x="2679" y="2462"/>
                  </a:cubicBezTo>
                  <a:cubicBezTo>
                    <a:pt x="2667" y="2462"/>
                    <a:pt x="2644" y="2474"/>
                    <a:pt x="2632" y="2474"/>
                  </a:cubicBezTo>
                  <a:cubicBezTo>
                    <a:pt x="2608" y="2415"/>
                    <a:pt x="2584" y="2367"/>
                    <a:pt x="2572" y="2331"/>
                  </a:cubicBezTo>
                  <a:cubicBezTo>
                    <a:pt x="2453" y="1950"/>
                    <a:pt x="2489" y="1557"/>
                    <a:pt x="2691" y="1200"/>
                  </a:cubicBezTo>
                  <a:cubicBezTo>
                    <a:pt x="2906" y="819"/>
                    <a:pt x="3239" y="545"/>
                    <a:pt x="3656" y="402"/>
                  </a:cubicBezTo>
                  <a:cubicBezTo>
                    <a:pt x="3848" y="337"/>
                    <a:pt x="4048" y="304"/>
                    <a:pt x="4245" y="304"/>
                  </a:cubicBezTo>
                  <a:close/>
                  <a:moveTo>
                    <a:pt x="6323" y="7677"/>
                  </a:moveTo>
                  <a:lnTo>
                    <a:pt x="6323" y="7677"/>
                  </a:lnTo>
                  <a:cubicBezTo>
                    <a:pt x="6620" y="8046"/>
                    <a:pt x="6978" y="8392"/>
                    <a:pt x="7311" y="8582"/>
                  </a:cubicBezTo>
                  <a:cubicBezTo>
                    <a:pt x="7501" y="8701"/>
                    <a:pt x="7704" y="8773"/>
                    <a:pt x="7930" y="8808"/>
                  </a:cubicBezTo>
                  <a:cubicBezTo>
                    <a:pt x="7930" y="9368"/>
                    <a:pt x="7704" y="9951"/>
                    <a:pt x="7263" y="10547"/>
                  </a:cubicBezTo>
                  <a:cubicBezTo>
                    <a:pt x="6454" y="10428"/>
                    <a:pt x="5787" y="9951"/>
                    <a:pt x="5442" y="9666"/>
                  </a:cubicBezTo>
                  <a:cubicBezTo>
                    <a:pt x="5608" y="9499"/>
                    <a:pt x="5739" y="9308"/>
                    <a:pt x="5846" y="9082"/>
                  </a:cubicBezTo>
                  <a:cubicBezTo>
                    <a:pt x="5965" y="8773"/>
                    <a:pt x="6037" y="8356"/>
                    <a:pt x="6037" y="7856"/>
                  </a:cubicBezTo>
                  <a:lnTo>
                    <a:pt x="6525" y="9308"/>
                  </a:lnTo>
                  <a:cubicBezTo>
                    <a:pt x="6561" y="9380"/>
                    <a:pt x="6620" y="9416"/>
                    <a:pt x="6680" y="9416"/>
                  </a:cubicBezTo>
                  <a:cubicBezTo>
                    <a:pt x="6692" y="9416"/>
                    <a:pt x="6716" y="9416"/>
                    <a:pt x="6739" y="9404"/>
                  </a:cubicBezTo>
                  <a:cubicBezTo>
                    <a:pt x="6823" y="9368"/>
                    <a:pt x="6870" y="9285"/>
                    <a:pt x="6847" y="9189"/>
                  </a:cubicBezTo>
                  <a:lnTo>
                    <a:pt x="6323" y="7677"/>
                  </a:lnTo>
                  <a:close/>
                  <a:moveTo>
                    <a:pt x="2096" y="8606"/>
                  </a:moveTo>
                  <a:cubicBezTo>
                    <a:pt x="2191" y="8987"/>
                    <a:pt x="2394" y="9332"/>
                    <a:pt x="2691" y="9618"/>
                  </a:cubicBezTo>
                  <a:lnTo>
                    <a:pt x="2572" y="9797"/>
                  </a:lnTo>
                  <a:cubicBezTo>
                    <a:pt x="2525" y="9880"/>
                    <a:pt x="2548" y="9975"/>
                    <a:pt x="2620" y="10023"/>
                  </a:cubicBezTo>
                  <a:cubicBezTo>
                    <a:pt x="2644" y="10035"/>
                    <a:pt x="2679" y="10058"/>
                    <a:pt x="2703" y="10058"/>
                  </a:cubicBezTo>
                  <a:cubicBezTo>
                    <a:pt x="2763" y="10058"/>
                    <a:pt x="2810" y="10023"/>
                    <a:pt x="2846" y="9975"/>
                  </a:cubicBezTo>
                  <a:lnTo>
                    <a:pt x="2941" y="9820"/>
                  </a:lnTo>
                  <a:cubicBezTo>
                    <a:pt x="3060" y="9892"/>
                    <a:pt x="3203" y="9963"/>
                    <a:pt x="3334" y="10023"/>
                  </a:cubicBezTo>
                  <a:cubicBezTo>
                    <a:pt x="3513" y="10094"/>
                    <a:pt x="3703" y="10142"/>
                    <a:pt x="3882" y="10154"/>
                  </a:cubicBezTo>
                  <a:cubicBezTo>
                    <a:pt x="3406" y="10570"/>
                    <a:pt x="2751" y="10832"/>
                    <a:pt x="2084" y="10856"/>
                  </a:cubicBezTo>
                  <a:cubicBezTo>
                    <a:pt x="1798" y="10118"/>
                    <a:pt x="1810" y="9308"/>
                    <a:pt x="2096" y="8606"/>
                  </a:cubicBezTo>
                  <a:close/>
                  <a:moveTo>
                    <a:pt x="4287" y="0"/>
                  </a:moveTo>
                  <a:cubicBezTo>
                    <a:pt x="4050" y="0"/>
                    <a:pt x="3812" y="39"/>
                    <a:pt x="3584" y="117"/>
                  </a:cubicBezTo>
                  <a:cubicBezTo>
                    <a:pt x="3096" y="272"/>
                    <a:pt x="2679" y="617"/>
                    <a:pt x="2441" y="1045"/>
                  </a:cubicBezTo>
                  <a:cubicBezTo>
                    <a:pt x="2191" y="1498"/>
                    <a:pt x="2144" y="1986"/>
                    <a:pt x="2286" y="2450"/>
                  </a:cubicBezTo>
                  <a:cubicBezTo>
                    <a:pt x="2322" y="2534"/>
                    <a:pt x="2370" y="2629"/>
                    <a:pt x="2406" y="2724"/>
                  </a:cubicBezTo>
                  <a:cubicBezTo>
                    <a:pt x="2406" y="2724"/>
                    <a:pt x="2406" y="2748"/>
                    <a:pt x="2394" y="2748"/>
                  </a:cubicBezTo>
                  <a:cubicBezTo>
                    <a:pt x="2358" y="2808"/>
                    <a:pt x="2346" y="2867"/>
                    <a:pt x="2346" y="2927"/>
                  </a:cubicBezTo>
                  <a:cubicBezTo>
                    <a:pt x="2227" y="2891"/>
                    <a:pt x="2108" y="2879"/>
                    <a:pt x="1989" y="2867"/>
                  </a:cubicBezTo>
                  <a:cubicBezTo>
                    <a:pt x="1949" y="2864"/>
                    <a:pt x="1909" y="2863"/>
                    <a:pt x="1869" y="2863"/>
                  </a:cubicBezTo>
                  <a:cubicBezTo>
                    <a:pt x="941" y="2863"/>
                    <a:pt x="128" y="3650"/>
                    <a:pt x="48" y="4701"/>
                  </a:cubicBezTo>
                  <a:cubicBezTo>
                    <a:pt x="0" y="5213"/>
                    <a:pt x="143" y="5725"/>
                    <a:pt x="465" y="6129"/>
                  </a:cubicBezTo>
                  <a:cubicBezTo>
                    <a:pt x="774" y="6522"/>
                    <a:pt x="1203" y="6760"/>
                    <a:pt x="1691" y="6808"/>
                  </a:cubicBezTo>
                  <a:lnTo>
                    <a:pt x="1858" y="6808"/>
                  </a:lnTo>
                  <a:cubicBezTo>
                    <a:pt x="2144" y="6808"/>
                    <a:pt x="2453" y="6749"/>
                    <a:pt x="2751" y="6677"/>
                  </a:cubicBezTo>
                  <a:lnTo>
                    <a:pt x="2751" y="6677"/>
                  </a:lnTo>
                  <a:cubicBezTo>
                    <a:pt x="2513" y="6939"/>
                    <a:pt x="2286" y="7260"/>
                    <a:pt x="2155" y="7570"/>
                  </a:cubicBezTo>
                  <a:cubicBezTo>
                    <a:pt x="2108" y="7677"/>
                    <a:pt x="2084" y="7796"/>
                    <a:pt x="2060" y="7892"/>
                  </a:cubicBezTo>
                  <a:cubicBezTo>
                    <a:pt x="1453" y="8820"/>
                    <a:pt x="1370" y="9999"/>
                    <a:pt x="1810" y="11035"/>
                  </a:cubicBezTo>
                  <a:cubicBezTo>
                    <a:pt x="1846" y="11094"/>
                    <a:pt x="1905" y="11142"/>
                    <a:pt x="1965" y="11142"/>
                  </a:cubicBezTo>
                  <a:cubicBezTo>
                    <a:pt x="2882" y="11130"/>
                    <a:pt x="3763" y="10749"/>
                    <a:pt x="4370" y="10118"/>
                  </a:cubicBezTo>
                  <a:cubicBezTo>
                    <a:pt x="4668" y="10082"/>
                    <a:pt x="4953" y="9975"/>
                    <a:pt x="5192" y="9832"/>
                  </a:cubicBezTo>
                  <a:cubicBezTo>
                    <a:pt x="5549" y="10142"/>
                    <a:pt x="6335" y="10725"/>
                    <a:pt x="7323" y="10844"/>
                  </a:cubicBezTo>
                  <a:lnTo>
                    <a:pt x="7335" y="10844"/>
                  </a:lnTo>
                  <a:cubicBezTo>
                    <a:pt x="7382" y="10844"/>
                    <a:pt x="7442" y="10809"/>
                    <a:pt x="7466" y="10785"/>
                  </a:cubicBezTo>
                  <a:cubicBezTo>
                    <a:pt x="7990" y="10118"/>
                    <a:pt x="8251" y="9439"/>
                    <a:pt x="8275" y="8773"/>
                  </a:cubicBezTo>
                  <a:cubicBezTo>
                    <a:pt x="8894" y="8749"/>
                    <a:pt x="9525" y="8368"/>
                    <a:pt x="9883" y="7761"/>
                  </a:cubicBezTo>
                  <a:cubicBezTo>
                    <a:pt x="10276" y="7082"/>
                    <a:pt x="10264" y="6272"/>
                    <a:pt x="9906" y="5689"/>
                  </a:cubicBezTo>
                  <a:cubicBezTo>
                    <a:pt x="10252" y="5439"/>
                    <a:pt x="10537" y="5117"/>
                    <a:pt x="10752" y="4724"/>
                  </a:cubicBezTo>
                  <a:cubicBezTo>
                    <a:pt x="10776" y="4701"/>
                    <a:pt x="10776" y="4617"/>
                    <a:pt x="10728" y="4582"/>
                  </a:cubicBezTo>
                  <a:cubicBezTo>
                    <a:pt x="10430" y="4189"/>
                    <a:pt x="10049" y="3891"/>
                    <a:pt x="9609" y="3689"/>
                  </a:cubicBezTo>
                  <a:cubicBezTo>
                    <a:pt x="9704" y="3474"/>
                    <a:pt x="9752" y="3248"/>
                    <a:pt x="9752" y="2998"/>
                  </a:cubicBezTo>
                  <a:cubicBezTo>
                    <a:pt x="9752" y="2498"/>
                    <a:pt x="9549" y="1998"/>
                    <a:pt x="9192" y="1617"/>
                  </a:cubicBezTo>
                  <a:cubicBezTo>
                    <a:pt x="8835" y="1224"/>
                    <a:pt x="8382" y="974"/>
                    <a:pt x="7870" y="926"/>
                  </a:cubicBezTo>
                  <a:cubicBezTo>
                    <a:pt x="7803" y="918"/>
                    <a:pt x="7736" y="914"/>
                    <a:pt x="7670" y="914"/>
                  </a:cubicBezTo>
                  <a:cubicBezTo>
                    <a:pt x="7244" y="914"/>
                    <a:pt x="6846" y="1075"/>
                    <a:pt x="6537" y="1343"/>
                  </a:cubicBezTo>
                  <a:cubicBezTo>
                    <a:pt x="6394" y="1462"/>
                    <a:pt x="6263" y="1617"/>
                    <a:pt x="6156" y="1772"/>
                  </a:cubicBezTo>
                  <a:cubicBezTo>
                    <a:pt x="6144" y="1557"/>
                    <a:pt x="6096" y="1367"/>
                    <a:pt x="6037" y="1176"/>
                  </a:cubicBezTo>
                  <a:cubicBezTo>
                    <a:pt x="5882" y="724"/>
                    <a:pt x="5537" y="367"/>
                    <a:pt x="5073" y="152"/>
                  </a:cubicBezTo>
                  <a:cubicBezTo>
                    <a:pt x="4825" y="51"/>
                    <a:pt x="4557" y="0"/>
                    <a:pt x="4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1" name="Google Shape;12051;p86"/>
          <p:cNvGrpSpPr/>
          <p:nvPr/>
        </p:nvGrpSpPr>
        <p:grpSpPr>
          <a:xfrm>
            <a:off x="5508909" y="3447706"/>
            <a:ext cx="358560" cy="319552"/>
            <a:chOff x="5508909" y="3371506"/>
            <a:chExt cx="358560" cy="319552"/>
          </a:xfrm>
        </p:grpSpPr>
        <p:sp>
          <p:nvSpPr>
            <p:cNvPr id="12052" name="Google Shape;12052;p86"/>
            <p:cNvSpPr/>
            <p:nvPr/>
          </p:nvSpPr>
          <p:spPr>
            <a:xfrm>
              <a:off x="5545485" y="3384178"/>
              <a:ext cx="57184" cy="60736"/>
            </a:xfrm>
            <a:custGeom>
              <a:avLst/>
              <a:gdLst/>
              <a:ahLst/>
              <a:cxnLst/>
              <a:rect l="l" t="t" r="r" b="b"/>
              <a:pathLst>
                <a:path w="1787" h="1898" extrusionOk="0">
                  <a:moveTo>
                    <a:pt x="763" y="338"/>
                  </a:moveTo>
                  <a:cubicBezTo>
                    <a:pt x="942" y="338"/>
                    <a:pt x="1120" y="445"/>
                    <a:pt x="1239" y="636"/>
                  </a:cubicBezTo>
                  <a:cubicBezTo>
                    <a:pt x="1382" y="850"/>
                    <a:pt x="1465" y="1160"/>
                    <a:pt x="1394" y="1362"/>
                  </a:cubicBezTo>
                  <a:cubicBezTo>
                    <a:pt x="1382" y="1422"/>
                    <a:pt x="1358" y="1505"/>
                    <a:pt x="1299" y="1541"/>
                  </a:cubicBezTo>
                  <a:cubicBezTo>
                    <a:pt x="1263" y="1565"/>
                    <a:pt x="1215" y="1576"/>
                    <a:pt x="1180" y="1576"/>
                  </a:cubicBezTo>
                  <a:cubicBezTo>
                    <a:pt x="965" y="1576"/>
                    <a:pt x="644" y="1362"/>
                    <a:pt x="465" y="1100"/>
                  </a:cubicBezTo>
                  <a:cubicBezTo>
                    <a:pt x="370" y="945"/>
                    <a:pt x="322" y="791"/>
                    <a:pt x="358" y="648"/>
                  </a:cubicBezTo>
                  <a:cubicBezTo>
                    <a:pt x="394" y="552"/>
                    <a:pt x="441" y="457"/>
                    <a:pt x="537" y="398"/>
                  </a:cubicBezTo>
                  <a:cubicBezTo>
                    <a:pt x="608" y="350"/>
                    <a:pt x="691" y="338"/>
                    <a:pt x="763" y="338"/>
                  </a:cubicBezTo>
                  <a:close/>
                  <a:moveTo>
                    <a:pt x="780" y="0"/>
                  </a:moveTo>
                  <a:cubicBezTo>
                    <a:pt x="647" y="0"/>
                    <a:pt x="515" y="36"/>
                    <a:pt x="394" y="112"/>
                  </a:cubicBezTo>
                  <a:cubicBezTo>
                    <a:pt x="227" y="219"/>
                    <a:pt x="108" y="386"/>
                    <a:pt x="60" y="576"/>
                  </a:cubicBezTo>
                  <a:cubicBezTo>
                    <a:pt x="1" y="803"/>
                    <a:pt x="60" y="1053"/>
                    <a:pt x="191" y="1279"/>
                  </a:cubicBezTo>
                  <a:cubicBezTo>
                    <a:pt x="334" y="1481"/>
                    <a:pt x="537" y="1684"/>
                    <a:pt x="763" y="1779"/>
                  </a:cubicBezTo>
                  <a:cubicBezTo>
                    <a:pt x="906" y="1862"/>
                    <a:pt x="1061" y="1898"/>
                    <a:pt x="1180" y="1898"/>
                  </a:cubicBezTo>
                  <a:cubicBezTo>
                    <a:pt x="1287" y="1898"/>
                    <a:pt x="1382" y="1874"/>
                    <a:pt x="1465" y="1826"/>
                  </a:cubicBezTo>
                  <a:cubicBezTo>
                    <a:pt x="1596" y="1755"/>
                    <a:pt x="1668" y="1624"/>
                    <a:pt x="1715" y="1445"/>
                  </a:cubicBezTo>
                  <a:cubicBezTo>
                    <a:pt x="1787" y="1148"/>
                    <a:pt x="1715" y="755"/>
                    <a:pt x="1537" y="457"/>
                  </a:cubicBezTo>
                  <a:cubicBezTo>
                    <a:pt x="1350" y="165"/>
                    <a:pt x="1064" y="0"/>
                    <a:pt x="7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12053;p86"/>
            <p:cNvSpPr/>
            <p:nvPr/>
          </p:nvSpPr>
          <p:spPr>
            <a:xfrm>
              <a:off x="5508909" y="3429362"/>
              <a:ext cx="53760" cy="50624"/>
            </a:xfrm>
            <a:custGeom>
              <a:avLst/>
              <a:gdLst/>
              <a:ahLst/>
              <a:cxnLst/>
              <a:rect l="l" t="t" r="r" b="b"/>
              <a:pathLst>
                <a:path w="1680" h="1582" extrusionOk="0">
                  <a:moveTo>
                    <a:pt x="668" y="307"/>
                  </a:moveTo>
                  <a:cubicBezTo>
                    <a:pt x="775" y="307"/>
                    <a:pt x="906" y="355"/>
                    <a:pt x="1013" y="462"/>
                  </a:cubicBezTo>
                  <a:cubicBezTo>
                    <a:pt x="1215" y="641"/>
                    <a:pt x="1394" y="1045"/>
                    <a:pt x="1275" y="1176"/>
                  </a:cubicBezTo>
                  <a:cubicBezTo>
                    <a:pt x="1250" y="1217"/>
                    <a:pt x="1187" y="1236"/>
                    <a:pt x="1104" y="1236"/>
                  </a:cubicBezTo>
                  <a:cubicBezTo>
                    <a:pt x="1065" y="1236"/>
                    <a:pt x="1022" y="1232"/>
                    <a:pt x="977" y="1224"/>
                  </a:cubicBezTo>
                  <a:cubicBezTo>
                    <a:pt x="822" y="1188"/>
                    <a:pt x="656" y="1105"/>
                    <a:pt x="537" y="998"/>
                  </a:cubicBezTo>
                  <a:cubicBezTo>
                    <a:pt x="430" y="903"/>
                    <a:pt x="358" y="784"/>
                    <a:pt x="346" y="676"/>
                  </a:cubicBezTo>
                  <a:cubicBezTo>
                    <a:pt x="322" y="581"/>
                    <a:pt x="358" y="486"/>
                    <a:pt x="418" y="414"/>
                  </a:cubicBezTo>
                  <a:cubicBezTo>
                    <a:pt x="477" y="343"/>
                    <a:pt x="561" y="307"/>
                    <a:pt x="668" y="307"/>
                  </a:cubicBezTo>
                  <a:close/>
                  <a:moveTo>
                    <a:pt x="666" y="1"/>
                  </a:moveTo>
                  <a:cubicBezTo>
                    <a:pt x="480" y="1"/>
                    <a:pt x="305" y="75"/>
                    <a:pt x="180" y="224"/>
                  </a:cubicBezTo>
                  <a:cubicBezTo>
                    <a:pt x="60" y="367"/>
                    <a:pt x="1" y="545"/>
                    <a:pt x="25" y="748"/>
                  </a:cubicBezTo>
                  <a:cubicBezTo>
                    <a:pt x="60" y="938"/>
                    <a:pt x="168" y="1117"/>
                    <a:pt x="322" y="1260"/>
                  </a:cubicBezTo>
                  <a:cubicBezTo>
                    <a:pt x="489" y="1403"/>
                    <a:pt x="715" y="1522"/>
                    <a:pt x="918" y="1557"/>
                  </a:cubicBezTo>
                  <a:cubicBezTo>
                    <a:pt x="977" y="1581"/>
                    <a:pt x="1061" y="1581"/>
                    <a:pt x="1120" y="1581"/>
                  </a:cubicBezTo>
                  <a:cubicBezTo>
                    <a:pt x="1299" y="1581"/>
                    <a:pt x="1442" y="1522"/>
                    <a:pt x="1537" y="1415"/>
                  </a:cubicBezTo>
                  <a:cubicBezTo>
                    <a:pt x="1644" y="1236"/>
                    <a:pt x="1680" y="1022"/>
                    <a:pt x="1596" y="772"/>
                  </a:cubicBezTo>
                  <a:cubicBezTo>
                    <a:pt x="1513" y="569"/>
                    <a:pt x="1382" y="355"/>
                    <a:pt x="1215" y="224"/>
                  </a:cubicBezTo>
                  <a:cubicBezTo>
                    <a:pt x="1049" y="75"/>
                    <a:pt x="852" y="1"/>
                    <a:pt x="6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4" name="Google Shape;12054;p86"/>
            <p:cNvSpPr/>
            <p:nvPr/>
          </p:nvSpPr>
          <p:spPr>
            <a:xfrm>
              <a:off x="5606829" y="3371506"/>
              <a:ext cx="51104" cy="63520"/>
            </a:xfrm>
            <a:custGeom>
              <a:avLst/>
              <a:gdLst/>
              <a:ahLst/>
              <a:cxnLst/>
              <a:rect l="l" t="t" r="r" b="b"/>
              <a:pathLst>
                <a:path w="1597" h="1985" extrusionOk="0">
                  <a:moveTo>
                    <a:pt x="811" y="0"/>
                  </a:moveTo>
                  <a:cubicBezTo>
                    <a:pt x="519" y="0"/>
                    <a:pt x="257" y="172"/>
                    <a:pt x="108" y="448"/>
                  </a:cubicBezTo>
                  <a:cubicBezTo>
                    <a:pt x="60" y="532"/>
                    <a:pt x="96" y="627"/>
                    <a:pt x="179" y="675"/>
                  </a:cubicBezTo>
                  <a:cubicBezTo>
                    <a:pt x="205" y="689"/>
                    <a:pt x="231" y="696"/>
                    <a:pt x="257" y="696"/>
                  </a:cubicBezTo>
                  <a:cubicBezTo>
                    <a:pt x="317" y="696"/>
                    <a:pt x="373" y="661"/>
                    <a:pt x="406" y="603"/>
                  </a:cubicBezTo>
                  <a:cubicBezTo>
                    <a:pt x="503" y="430"/>
                    <a:pt x="659" y="326"/>
                    <a:pt x="829" y="326"/>
                  </a:cubicBezTo>
                  <a:cubicBezTo>
                    <a:pt x="847" y="326"/>
                    <a:pt x="864" y="327"/>
                    <a:pt x="882" y="329"/>
                  </a:cubicBezTo>
                  <a:cubicBezTo>
                    <a:pt x="989" y="353"/>
                    <a:pt x="1096" y="413"/>
                    <a:pt x="1156" y="496"/>
                  </a:cubicBezTo>
                  <a:cubicBezTo>
                    <a:pt x="1239" y="615"/>
                    <a:pt x="1263" y="782"/>
                    <a:pt x="1239" y="948"/>
                  </a:cubicBezTo>
                  <a:cubicBezTo>
                    <a:pt x="1181" y="1307"/>
                    <a:pt x="888" y="1676"/>
                    <a:pt x="675" y="1676"/>
                  </a:cubicBezTo>
                  <a:cubicBezTo>
                    <a:pt x="669" y="1676"/>
                    <a:pt x="662" y="1675"/>
                    <a:pt x="656" y="1675"/>
                  </a:cubicBezTo>
                  <a:cubicBezTo>
                    <a:pt x="513" y="1663"/>
                    <a:pt x="370" y="1401"/>
                    <a:pt x="334" y="1103"/>
                  </a:cubicBezTo>
                  <a:cubicBezTo>
                    <a:pt x="310" y="1020"/>
                    <a:pt x="239" y="960"/>
                    <a:pt x="156" y="960"/>
                  </a:cubicBezTo>
                  <a:cubicBezTo>
                    <a:pt x="60" y="972"/>
                    <a:pt x="1" y="1044"/>
                    <a:pt x="1" y="1139"/>
                  </a:cubicBezTo>
                  <a:cubicBezTo>
                    <a:pt x="48" y="1520"/>
                    <a:pt x="251" y="1937"/>
                    <a:pt x="608" y="1984"/>
                  </a:cubicBezTo>
                  <a:lnTo>
                    <a:pt x="691" y="1984"/>
                  </a:lnTo>
                  <a:cubicBezTo>
                    <a:pt x="882" y="1984"/>
                    <a:pt x="1072" y="1877"/>
                    <a:pt x="1251" y="1675"/>
                  </a:cubicBezTo>
                  <a:cubicBezTo>
                    <a:pt x="1418" y="1484"/>
                    <a:pt x="1537" y="1222"/>
                    <a:pt x="1561" y="984"/>
                  </a:cubicBezTo>
                  <a:cubicBezTo>
                    <a:pt x="1596" y="734"/>
                    <a:pt x="1537" y="484"/>
                    <a:pt x="1406" y="306"/>
                  </a:cubicBezTo>
                  <a:cubicBezTo>
                    <a:pt x="1287" y="139"/>
                    <a:pt x="1108" y="32"/>
                    <a:pt x="918" y="8"/>
                  </a:cubicBezTo>
                  <a:cubicBezTo>
                    <a:pt x="882" y="3"/>
                    <a:pt x="846" y="0"/>
                    <a:pt x="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5" name="Google Shape;12055;p86"/>
            <p:cNvSpPr/>
            <p:nvPr/>
          </p:nvSpPr>
          <p:spPr>
            <a:xfrm>
              <a:off x="5659789" y="3396786"/>
              <a:ext cx="48032" cy="55392"/>
            </a:xfrm>
            <a:custGeom>
              <a:avLst/>
              <a:gdLst/>
              <a:ahLst/>
              <a:cxnLst/>
              <a:rect l="l" t="t" r="r" b="b"/>
              <a:pathLst>
                <a:path w="1501" h="1731" extrusionOk="0">
                  <a:moveTo>
                    <a:pt x="834" y="313"/>
                  </a:moveTo>
                  <a:cubicBezTo>
                    <a:pt x="882" y="313"/>
                    <a:pt x="929" y="337"/>
                    <a:pt x="965" y="349"/>
                  </a:cubicBezTo>
                  <a:cubicBezTo>
                    <a:pt x="1060" y="385"/>
                    <a:pt x="1120" y="468"/>
                    <a:pt x="1144" y="551"/>
                  </a:cubicBezTo>
                  <a:cubicBezTo>
                    <a:pt x="1168" y="670"/>
                    <a:pt x="1144" y="813"/>
                    <a:pt x="1084" y="932"/>
                  </a:cubicBezTo>
                  <a:cubicBezTo>
                    <a:pt x="981" y="1149"/>
                    <a:pt x="718" y="1392"/>
                    <a:pt x="549" y="1392"/>
                  </a:cubicBezTo>
                  <a:cubicBezTo>
                    <a:pt x="522" y="1392"/>
                    <a:pt x="498" y="1386"/>
                    <a:pt x="477" y="1373"/>
                  </a:cubicBezTo>
                  <a:cubicBezTo>
                    <a:pt x="310" y="1301"/>
                    <a:pt x="334" y="873"/>
                    <a:pt x="453" y="611"/>
                  </a:cubicBezTo>
                  <a:cubicBezTo>
                    <a:pt x="513" y="492"/>
                    <a:pt x="596" y="385"/>
                    <a:pt x="703" y="349"/>
                  </a:cubicBezTo>
                  <a:cubicBezTo>
                    <a:pt x="751" y="337"/>
                    <a:pt x="787" y="313"/>
                    <a:pt x="834" y="313"/>
                  </a:cubicBezTo>
                  <a:close/>
                  <a:moveTo>
                    <a:pt x="828" y="1"/>
                  </a:moveTo>
                  <a:cubicBezTo>
                    <a:pt x="733" y="1"/>
                    <a:pt x="638" y="22"/>
                    <a:pt x="548" y="63"/>
                  </a:cubicBezTo>
                  <a:cubicBezTo>
                    <a:pt x="370" y="135"/>
                    <a:pt x="227" y="289"/>
                    <a:pt x="132" y="480"/>
                  </a:cubicBezTo>
                  <a:cubicBezTo>
                    <a:pt x="48" y="670"/>
                    <a:pt x="1" y="909"/>
                    <a:pt x="13" y="1135"/>
                  </a:cubicBezTo>
                  <a:cubicBezTo>
                    <a:pt x="37" y="1397"/>
                    <a:pt x="156" y="1599"/>
                    <a:pt x="334" y="1682"/>
                  </a:cubicBezTo>
                  <a:cubicBezTo>
                    <a:pt x="394" y="1718"/>
                    <a:pt x="465" y="1730"/>
                    <a:pt x="537" y="1730"/>
                  </a:cubicBezTo>
                  <a:cubicBezTo>
                    <a:pt x="882" y="1730"/>
                    <a:pt x="1239" y="1385"/>
                    <a:pt x="1382" y="1075"/>
                  </a:cubicBezTo>
                  <a:cubicBezTo>
                    <a:pt x="1477" y="885"/>
                    <a:pt x="1501" y="670"/>
                    <a:pt x="1441" y="480"/>
                  </a:cubicBezTo>
                  <a:cubicBezTo>
                    <a:pt x="1406" y="289"/>
                    <a:pt x="1263" y="135"/>
                    <a:pt x="1108" y="63"/>
                  </a:cubicBezTo>
                  <a:cubicBezTo>
                    <a:pt x="1019" y="22"/>
                    <a:pt x="924" y="1"/>
                    <a:pt x="8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12056;p86"/>
            <p:cNvSpPr/>
            <p:nvPr/>
          </p:nvSpPr>
          <p:spPr>
            <a:xfrm>
              <a:off x="5556941" y="3444402"/>
              <a:ext cx="131840" cy="93856"/>
            </a:xfrm>
            <a:custGeom>
              <a:avLst/>
              <a:gdLst/>
              <a:ahLst/>
              <a:cxnLst/>
              <a:rect l="l" t="t" r="r" b="b"/>
              <a:pathLst>
                <a:path w="4120" h="2933" extrusionOk="0">
                  <a:moveTo>
                    <a:pt x="2169" y="1"/>
                  </a:moveTo>
                  <a:cubicBezTo>
                    <a:pt x="2019" y="1"/>
                    <a:pt x="1871" y="17"/>
                    <a:pt x="1727" y="52"/>
                  </a:cubicBezTo>
                  <a:cubicBezTo>
                    <a:pt x="1203" y="159"/>
                    <a:pt x="750" y="433"/>
                    <a:pt x="429" y="849"/>
                  </a:cubicBezTo>
                  <a:cubicBezTo>
                    <a:pt x="119" y="1254"/>
                    <a:pt x="0" y="1730"/>
                    <a:pt x="72" y="2147"/>
                  </a:cubicBezTo>
                  <a:cubicBezTo>
                    <a:pt x="167" y="2564"/>
                    <a:pt x="429" y="2838"/>
                    <a:pt x="893" y="2909"/>
                  </a:cubicBezTo>
                  <a:cubicBezTo>
                    <a:pt x="1012" y="2921"/>
                    <a:pt x="1131" y="2933"/>
                    <a:pt x="1286" y="2933"/>
                  </a:cubicBezTo>
                  <a:cubicBezTo>
                    <a:pt x="1560" y="2933"/>
                    <a:pt x="1893" y="2897"/>
                    <a:pt x="2298" y="2814"/>
                  </a:cubicBezTo>
                  <a:cubicBezTo>
                    <a:pt x="2905" y="2695"/>
                    <a:pt x="3334" y="2552"/>
                    <a:pt x="3620" y="2361"/>
                  </a:cubicBezTo>
                  <a:cubicBezTo>
                    <a:pt x="3965" y="2135"/>
                    <a:pt x="4120" y="1790"/>
                    <a:pt x="4036" y="1361"/>
                  </a:cubicBezTo>
                  <a:cubicBezTo>
                    <a:pt x="3965" y="1016"/>
                    <a:pt x="3739" y="695"/>
                    <a:pt x="3405" y="433"/>
                  </a:cubicBezTo>
                  <a:cubicBezTo>
                    <a:pt x="3377" y="409"/>
                    <a:pt x="3344" y="399"/>
                    <a:pt x="3312" y="399"/>
                  </a:cubicBezTo>
                  <a:cubicBezTo>
                    <a:pt x="3261" y="399"/>
                    <a:pt x="3213" y="425"/>
                    <a:pt x="3191" y="468"/>
                  </a:cubicBezTo>
                  <a:cubicBezTo>
                    <a:pt x="3120" y="540"/>
                    <a:pt x="3143" y="647"/>
                    <a:pt x="3215" y="695"/>
                  </a:cubicBezTo>
                  <a:cubicBezTo>
                    <a:pt x="3489" y="885"/>
                    <a:pt x="3667" y="1135"/>
                    <a:pt x="3727" y="1397"/>
                  </a:cubicBezTo>
                  <a:cubicBezTo>
                    <a:pt x="3786" y="1683"/>
                    <a:pt x="3679" y="1909"/>
                    <a:pt x="3405" y="2088"/>
                  </a:cubicBezTo>
                  <a:cubicBezTo>
                    <a:pt x="3155" y="2254"/>
                    <a:pt x="2774" y="2385"/>
                    <a:pt x="2203" y="2504"/>
                  </a:cubicBezTo>
                  <a:cubicBezTo>
                    <a:pt x="1798" y="2576"/>
                    <a:pt x="1488" y="2623"/>
                    <a:pt x="1250" y="2623"/>
                  </a:cubicBezTo>
                  <a:cubicBezTo>
                    <a:pt x="595" y="2623"/>
                    <a:pt x="429" y="2373"/>
                    <a:pt x="369" y="2088"/>
                  </a:cubicBezTo>
                  <a:cubicBezTo>
                    <a:pt x="238" y="1433"/>
                    <a:pt x="810" y="564"/>
                    <a:pt x="1774" y="373"/>
                  </a:cubicBezTo>
                  <a:cubicBezTo>
                    <a:pt x="1898" y="348"/>
                    <a:pt x="2024" y="336"/>
                    <a:pt x="2151" y="336"/>
                  </a:cubicBezTo>
                  <a:cubicBezTo>
                    <a:pt x="2328" y="336"/>
                    <a:pt x="2505" y="360"/>
                    <a:pt x="2679" y="409"/>
                  </a:cubicBezTo>
                  <a:cubicBezTo>
                    <a:pt x="2694" y="412"/>
                    <a:pt x="2708" y="414"/>
                    <a:pt x="2722" y="414"/>
                  </a:cubicBezTo>
                  <a:cubicBezTo>
                    <a:pt x="2799" y="414"/>
                    <a:pt x="2863" y="362"/>
                    <a:pt x="2893" y="302"/>
                  </a:cubicBezTo>
                  <a:cubicBezTo>
                    <a:pt x="2917" y="206"/>
                    <a:pt x="2858" y="123"/>
                    <a:pt x="2786" y="87"/>
                  </a:cubicBezTo>
                  <a:cubicBezTo>
                    <a:pt x="2585" y="32"/>
                    <a:pt x="2376" y="1"/>
                    <a:pt x="2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7" name="Google Shape;12057;p86"/>
            <p:cNvSpPr/>
            <p:nvPr/>
          </p:nvSpPr>
          <p:spPr>
            <a:xfrm>
              <a:off x="5730285" y="3518386"/>
              <a:ext cx="50336" cy="64832"/>
            </a:xfrm>
            <a:custGeom>
              <a:avLst/>
              <a:gdLst/>
              <a:ahLst/>
              <a:cxnLst/>
              <a:rect l="l" t="t" r="r" b="b"/>
              <a:pathLst>
                <a:path w="1573" h="2026" extrusionOk="0">
                  <a:moveTo>
                    <a:pt x="786" y="311"/>
                  </a:moveTo>
                  <a:cubicBezTo>
                    <a:pt x="1060" y="323"/>
                    <a:pt x="1239" y="585"/>
                    <a:pt x="1239" y="907"/>
                  </a:cubicBezTo>
                  <a:cubicBezTo>
                    <a:pt x="1239" y="1157"/>
                    <a:pt x="1120" y="1454"/>
                    <a:pt x="953" y="1597"/>
                  </a:cubicBezTo>
                  <a:cubicBezTo>
                    <a:pt x="905" y="1633"/>
                    <a:pt x="834" y="1681"/>
                    <a:pt x="762" y="1681"/>
                  </a:cubicBezTo>
                  <a:cubicBezTo>
                    <a:pt x="548" y="1669"/>
                    <a:pt x="310" y="1240"/>
                    <a:pt x="322" y="847"/>
                  </a:cubicBezTo>
                  <a:cubicBezTo>
                    <a:pt x="322" y="669"/>
                    <a:pt x="381" y="526"/>
                    <a:pt x="489" y="419"/>
                  </a:cubicBezTo>
                  <a:cubicBezTo>
                    <a:pt x="560" y="347"/>
                    <a:pt x="667" y="311"/>
                    <a:pt x="774" y="311"/>
                  </a:cubicBezTo>
                  <a:close/>
                  <a:moveTo>
                    <a:pt x="766" y="1"/>
                  </a:moveTo>
                  <a:cubicBezTo>
                    <a:pt x="580" y="1"/>
                    <a:pt x="407" y="71"/>
                    <a:pt x="274" y="192"/>
                  </a:cubicBezTo>
                  <a:cubicBezTo>
                    <a:pt x="108" y="359"/>
                    <a:pt x="0" y="585"/>
                    <a:pt x="0" y="847"/>
                  </a:cubicBezTo>
                  <a:cubicBezTo>
                    <a:pt x="0" y="1085"/>
                    <a:pt x="60" y="1371"/>
                    <a:pt x="179" y="1597"/>
                  </a:cubicBezTo>
                  <a:cubicBezTo>
                    <a:pt x="334" y="1859"/>
                    <a:pt x="524" y="2014"/>
                    <a:pt x="751" y="2026"/>
                  </a:cubicBezTo>
                  <a:lnTo>
                    <a:pt x="774" y="2026"/>
                  </a:lnTo>
                  <a:cubicBezTo>
                    <a:pt x="905" y="2026"/>
                    <a:pt x="1060" y="1966"/>
                    <a:pt x="1179" y="1847"/>
                  </a:cubicBezTo>
                  <a:cubicBezTo>
                    <a:pt x="1405" y="1633"/>
                    <a:pt x="1560" y="1264"/>
                    <a:pt x="1560" y="919"/>
                  </a:cubicBezTo>
                  <a:cubicBezTo>
                    <a:pt x="1572" y="419"/>
                    <a:pt x="1251" y="14"/>
                    <a:pt x="810" y="2"/>
                  </a:cubicBezTo>
                  <a:cubicBezTo>
                    <a:pt x="795" y="1"/>
                    <a:pt x="781" y="1"/>
                    <a:pt x="7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8" name="Google Shape;12058;p86"/>
            <p:cNvSpPr/>
            <p:nvPr/>
          </p:nvSpPr>
          <p:spPr>
            <a:xfrm>
              <a:off x="5674669" y="3533234"/>
              <a:ext cx="49920" cy="56480"/>
            </a:xfrm>
            <a:custGeom>
              <a:avLst/>
              <a:gdLst/>
              <a:ahLst/>
              <a:cxnLst/>
              <a:rect l="l" t="t" r="r" b="b"/>
              <a:pathLst>
                <a:path w="1560" h="1765" extrusionOk="0">
                  <a:moveTo>
                    <a:pt x="726" y="324"/>
                  </a:moveTo>
                  <a:cubicBezTo>
                    <a:pt x="786" y="324"/>
                    <a:pt x="857" y="336"/>
                    <a:pt x="917" y="383"/>
                  </a:cubicBezTo>
                  <a:cubicBezTo>
                    <a:pt x="1012" y="443"/>
                    <a:pt x="1084" y="562"/>
                    <a:pt x="1119" y="693"/>
                  </a:cubicBezTo>
                  <a:cubicBezTo>
                    <a:pt x="1203" y="967"/>
                    <a:pt x="1131" y="1395"/>
                    <a:pt x="953" y="1443"/>
                  </a:cubicBezTo>
                  <a:cubicBezTo>
                    <a:pt x="945" y="1444"/>
                    <a:pt x="938" y="1445"/>
                    <a:pt x="930" y="1445"/>
                  </a:cubicBezTo>
                  <a:cubicBezTo>
                    <a:pt x="860" y="1445"/>
                    <a:pt x="764" y="1397"/>
                    <a:pt x="679" y="1312"/>
                  </a:cubicBezTo>
                  <a:cubicBezTo>
                    <a:pt x="560" y="1193"/>
                    <a:pt x="476" y="1026"/>
                    <a:pt x="429" y="871"/>
                  </a:cubicBezTo>
                  <a:cubicBezTo>
                    <a:pt x="357" y="621"/>
                    <a:pt x="464" y="383"/>
                    <a:pt x="655" y="336"/>
                  </a:cubicBezTo>
                  <a:cubicBezTo>
                    <a:pt x="679" y="336"/>
                    <a:pt x="715" y="324"/>
                    <a:pt x="726" y="324"/>
                  </a:cubicBezTo>
                  <a:close/>
                  <a:moveTo>
                    <a:pt x="740" y="0"/>
                  </a:moveTo>
                  <a:cubicBezTo>
                    <a:pt x="686" y="0"/>
                    <a:pt x="633" y="8"/>
                    <a:pt x="584" y="26"/>
                  </a:cubicBezTo>
                  <a:cubicBezTo>
                    <a:pt x="203" y="133"/>
                    <a:pt x="0" y="538"/>
                    <a:pt x="119" y="967"/>
                  </a:cubicBezTo>
                  <a:cubicBezTo>
                    <a:pt x="179" y="1169"/>
                    <a:pt x="298" y="1383"/>
                    <a:pt x="464" y="1550"/>
                  </a:cubicBezTo>
                  <a:cubicBezTo>
                    <a:pt x="607" y="1693"/>
                    <a:pt x="774" y="1764"/>
                    <a:pt x="941" y="1764"/>
                  </a:cubicBezTo>
                  <a:cubicBezTo>
                    <a:pt x="976" y="1764"/>
                    <a:pt x="1012" y="1764"/>
                    <a:pt x="1060" y="1752"/>
                  </a:cubicBezTo>
                  <a:cubicBezTo>
                    <a:pt x="1453" y="1645"/>
                    <a:pt x="1560" y="1014"/>
                    <a:pt x="1441" y="609"/>
                  </a:cubicBezTo>
                  <a:cubicBezTo>
                    <a:pt x="1381" y="395"/>
                    <a:pt x="1262" y="216"/>
                    <a:pt x="1119" y="121"/>
                  </a:cubicBezTo>
                  <a:cubicBezTo>
                    <a:pt x="1002" y="46"/>
                    <a:pt x="867" y="0"/>
                    <a:pt x="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12059;p86"/>
            <p:cNvSpPr/>
            <p:nvPr/>
          </p:nvSpPr>
          <p:spPr>
            <a:xfrm>
              <a:off x="5777133" y="3542162"/>
              <a:ext cx="60608" cy="57440"/>
            </a:xfrm>
            <a:custGeom>
              <a:avLst/>
              <a:gdLst/>
              <a:ahLst/>
              <a:cxnLst/>
              <a:rect l="l" t="t" r="r" b="b"/>
              <a:pathLst>
                <a:path w="1894" h="1795" extrusionOk="0">
                  <a:moveTo>
                    <a:pt x="1132" y="0"/>
                  </a:moveTo>
                  <a:cubicBezTo>
                    <a:pt x="996" y="0"/>
                    <a:pt x="856" y="35"/>
                    <a:pt x="727" y="104"/>
                  </a:cubicBezTo>
                  <a:cubicBezTo>
                    <a:pt x="656" y="152"/>
                    <a:pt x="620" y="259"/>
                    <a:pt x="668" y="330"/>
                  </a:cubicBezTo>
                  <a:cubicBezTo>
                    <a:pt x="692" y="379"/>
                    <a:pt x="750" y="412"/>
                    <a:pt x="811" y="412"/>
                  </a:cubicBezTo>
                  <a:cubicBezTo>
                    <a:pt x="839" y="412"/>
                    <a:pt x="868" y="405"/>
                    <a:pt x="894" y="390"/>
                  </a:cubicBezTo>
                  <a:cubicBezTo>
                    <a:pt x="980" y="342"/>
                    <a:pt x="1068" y="318"/>
                    <a:pt x="1151" y="318"/>
                  </a:cubicBezTo>
                  <a:cubicBezTo>
                    <a:pt x="1252" y="318"/>
                    <a:pt x="1346" y="354"/>
                    <a:pt x="1418" y="426"/>
                  </a:cubicBezTo>
                  <a:cubicBezTo>
                    <a:pt x="1513" y="509"/>
                    <a:pt x="1561" y="616"/>
                    <a:pt x="1561" y="711"/>
                  </a:cubicBezTo>
                  <a:cubicBezTo>
                    <a:pt x="1561" y="866"/>
                    <a:pt x="1501" y="1009"/>
                    <a:pt x="1382" y="1140"/>
                  </a:cubicBezTo>
                  <a:cubicBezTo>
                    <a:pt x="1191" y="1348"/>
                    <a:pt x="886" y="1487"/>
                    <a:pt x="675" y="1487"/>
                  </a:cubicBezTo>
                  <a:cubicBezTo>
                    <a:pt x="597" y="1487"/>
                    <a:pt x="531" y="1468"/>
                    <a:pt x="489" y="1426"/>
                  </a:cubicBezTo>
                  <a:cubicBezTo>
                    <a:pt x="370" y="1319"/>
                    <a:pt x="394" y="1057"/>
                    <a:pt x="525" y="771"/>
                  </a:cubicBezTo>
                  <a:cubicBezTo>
                    <a:pt x="572" y="699"/>
                    <a:pt x="549" y="592"/>
                    <a:pt x="453" y="545"/>
                  </a:cubicBezTo>
                  <a:cubicBezTo>
                    <a:pt x="433" y="534"/>
                    <a:pt x="409" y="529"/>
                    <a:pt x="384" y="529"/>
                  </a:cubicBezTo>
                  <a:cubicBezTo>
                    <a:pt x="325" y="529"/>
                    <a:pt x="261" y="561"/>
                    <a:pt x="227" y="628"/>
                  </a:cubicBezTo>
                  <a:cubicBezTo>
                    <a:pt x="49" y="961"/>
                    <a:pt x="1" y="1426"/>
                    <a:pt x="263" y="1664"/>
                  </a:cubicBezTo>
                  <a:cubicBezTo>
                    <a:pt x="370" y="1759"/>
                    <a:pt x="501" y="1795"/>
                    <a:pt x="668" y="1795"/>
                  </a:cubicBezTo>
                  <a:cubicBezTo>
                    <a:pt x="751" y="1795"/>
                    <a:pt x="858" y="1783"/>
                    <a:pt x="965" y="1759"/>
                  </a:cubicBezTo>
                  <a:cubicBezTo>
                    <a:pt x="1203" y="1676"/>
                    <a:pt x="1442" y="1533"/>
                    <a:pt x="1620" y="1354"/>
                  </a:cubicBezTo>
                  <a:cubicBezTo>
                    <a:pt x="1811" y="1176"/>
                    <a:pt x="1894" y="938"/>
                    <a:pt x="1882" y="711"/>
                  </a:cubicBezTo>
                  <a:cubicBezTo>
                    <a:pt x="1870" y="521"/>
                    <a:pt x="1799" y="330"/>
                    <a:pt x="1644" y="199"/>
                  </a:cubicBezTo>
                  <a:cubicBezTo>
                    <a:pt x="1505" y="67"/>
                    <a:pt x="1322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0" name="Google Shape;12060;p86"/>
            <p:cNvSpPr/>
            <p:nvPr/>
          </p:nvSpPr>
          <p:spPr>
            <a:xfrm>
              <a:off x="5811437" y="3593426"/>
              <a:ext cx="56032" cy="47328"/>
            </a:xfrm>
            <a:custGeom>
              <a:avLst/>
              <a:gdLst/>
              <a:ahLst/>
              <a:cxnLst/>
              <a:rect l="l" t="t" r="r" b="b"/>
              <a:pathLst>
                <a:path w="1751" h="1479" extrusionOk="0">
                  <a:moveTo>
                    <a:pt x="1079" y="312"/>
                  </a:moveTo>
                  <a:cubicBezTo>
                    <a:pt x="1202" y="312"/>
                    <a:pt x="1308" y="364"/>
                    <a:pt x="1370" y="467"/>
                  </a:cubicBezTo>
                  <a:cubicBezTo>
                    <a:pt x="1394" y="574"/>
                    <a:pt x="1405" y="657"/>
                    <a:pt x="1382" y="752"/>
                  </a:cubicBezTo>
                  <a:cubicBezTo>
                    <a:pt x="1346" y="860"/>
                    <a:pt x="1263" y="955"/>
                    <a:pt x="1143" y="1014"/>
                  </a:cubicBezTo>
                  <a:cubicBezTo>
                    <a:pt x="1013" y="1098"/>
                    <a:pt x="834" y="1157"/>
                    <a:pt x="667" y="1157"/>
                  </a:cubicBezTo>
                  <a:cubicBezTo>
                    <a:pt x="524" y="1157"/>
                    <a:pt x="417" y="1122"/>
                    <a:pt x="381" y="1050"/>
                  </a:cubicBezTo>
                  <a:cubicBezTo>
                    <a:pt x="346" y="991"/>
                    <a:pt x="370" y="871"/>
                    <a:pt x="441" y="752"/>
                  </a:cubicBezTo>
                  <a:cubicBezTo>
                    <a:pt x="512" y="610"/>
                    <a:pt x="655" y="467"/>
                    <a:pt x="786" y="395"/>
                  </a:cubicBezTo>
                  <a:cubicBezTo>
                    <a:pt x="887" y="340"/>
                    <a:pt x="988" y="312"/>
                    <a:pt x="1079" y="312"/>
                  </a:cubicBezTo>
                  <a:close/>
                  <a:moveTo>
                    <a:pt x="1052" y="0"/>
                  </a:moveTo>
                  <a:cubicBezTo>
                    <a:pt x="906" y="0"/>
                    <a:pt x="752" y="40"/>
                    <a:pt x="608" y="121"/>
                  </a:cubicBezTo>
                  <a:cubicBezTo>
                    <a:pt x="429" y="229"/>
                    <a:pt x="251" y="407"/>
                    <a:pt x="143" y="598"/>
                  </a:cubicBezTo>
                  <a:cubicBezTo>
                    <a:pt x="12" y="836"/>
                    <a:pt x="0" y="1062"/>
                    <a:pt x="96" y="1229"/>
                  </a:cubicBezTo>
                  <a:cubicBezTo>
                    <a:pt x="203" y="1395"/>
                    <a:pt x="393" y="1479"/>
                    <a:pt x="667" y="1479"/>
                  </a:cubicBezTo>
                  <a:cubicBezTo>
                    <a:pt x="893" y="1479"/>
                    <a:pt x="1120" y="1419"/>
                    <a:pt x="1310" y="1300"/>
                  </a:cubicBezTo>
                  <a:cubicBezTo>
                    <a:pt x="1501" y="1193"/>
                    <a:pt x="1632" y="1038"/>
                    <a:pt x="1691" y="860"/>
                  </a:cubicBezTo>
                  <a:cubicBezTo>
                    <a:pt x="1751" y="681"/>
                    <a:pt x="1739" y="479"/>
                    <a:pt x="1632" y="324"/>
                  </a:cubicBezTo>
                  <a:cubicBezTo>
                    <a:pt x="1513" y="109"/>
                    <a:pt x="1293" y="0"/>
                    <a:pt x="10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1" name="Google Shape;12061;p86"/>
            <p:cNvSpPr/>
            <p:nvPr/>
          </p:nvSpPr>
          <p:spPr>
            <a:xfrm>
              <a:off x="5679981" y="3591218"/>
              <a:ext cx="130720" cy="99840"/>
            </a:xfrm>
            <a:custGeom>
              <a:avLst/>
              <a:gdLst/>
              <a:ahLst/>
              <a:cxnLst/>
              <a:rect l="l" t="t" r="r" b="b"/>
              <a:pathLst>
                <a:path w="4085" h="3120" extrusionOk="0">
                  <a:moveTo>
                    <a:pt x="1842" y="0"/>
                  </a:moveTo>
                  <a:cubicBezTo>
                    <a:pt x="1616" y="0"/>
                    <a:pt x="1390" y="35"/>
                    <a:pt x="1168" y="107"/>
                  </a:cubicBezTo>
                  <a:cubicBezTo>
                    <a:pt x="691" y="274"/>
                    <a:pt x="322" y="583"/>
                    <a:pt x="156" y="976"/>
                  </a:cubicBezTo>
                  <a:cubicBezTo>
                    <a:pt x="1" y="1381"/>
                    <a:pt x="84" y="1738"/>
                    <a:pt x="418" y="2072"/>
                  </a:cubicBezTo>
                  <a:cubicBezTo>
                    <a:pt x="668" y="2310"/>
                    <a:pt x="1037" y="2524"/>
                    <a:pt x="1632" y="2762"/>
                  </a:cubicBezTo>
                  <a:cubicBezTo>
                    <a:pt x="2215" y="3012"/>
                    <a:pt x="2644" y="3107"/>
                    <a:pt x="2989" y="3119"/>
                  </a:cubicBezTo>
                  <a:cubicBezTo>
                    <a:pt x="3442" y="3119"/>
                    <a:pt x="3763" y="2917"/>
                    <a:pt x="3930" y="2524"/>
                  </a:cubicBezTo>
                  <a:cubicBezTo>
                    <a:pt x="4085" y="2214"/>
                    <a:pt x="4085" y="1833"/>
                    <a:pt x="3942" y="1429"/>
                  </a:cubicBezTo>
                  <a:cubicBezTo>
                    <a:pt x="3912" y="1360"/>
                    <a:pt x="3850" y="1315"/>
                    <a:pt x="3776" y="1315"/>
                  </a:cubicBezTo>
                  <a:cubicBezTo>
                    <a:pt x="3760" y="1315"/>
                    <a:pt x="3744" y="1317"/>
                    <a:pt x="3727" y="1321"/>
                  </a:cubicBezTo>
                  <a:cubicBezTo>
                    <a:pt x="3644" y="1357"/>
                    <a:pt x="3597" y="1441"/>
                    <a:pt x="3632" y="1536"/>
                  </a:cubicBezTo>
                  <a:cubicBezTo>
                    <a:pt x="3739" y="1845"/>
                    <a:pt x="3739" y="2155"/>
                    <a:pt x="3644" y="2417"/>
                  </a:cubicBezTo>
                  <a:cubicBezTo>
                    <a:pt x="3553" y="2621"/>
                    <a:pt x="3403" y="2804"/>
                    <a:pt x="3005" y="2804"/>
                  </a:cubicBezTo>
                  <a:cubicBezTo>
                    <a:pt x="2730" y="2804"/>
                    <a:pt x="2337" y="2717"/>
                    <a:pt x="1763" y="2488"/>
                  </a:cubicBezTo>
                  <a:cubicBezTo>
                    <a:pt x="1227" y="2262"/>
                    <a:pt x="870" y="2072"/>
                    <a:pt x="668" y="1845"/>
                  </a:cubicBezTo>
                  <a:cubicBezTo>
                    <a:pt x="429" y="1619"/>
                    <a:pt x="370" y="1381"/>
                    <a:pt x="489" y="1119"/>
                  </a:cubicBezTo>
                  <a:cubicBezTo>
                    <a:pt x="608" y="810"/>
                    <a:pt x="906" y="548"/>
                    <a:pt x="1299" y="417"/>
                  </a:cubicBezTo>
                  <a:cubicBezTo>
                    <a:pt x="1483" y="353"/>
                    <a:pt x="1677" y="323"/>
                    <a:pt x="1872" y="323"/>
                  </a:cubicBezTo>
                  <a:cubicBezTo>
                    <a:pt x="2117" y="323"/>
                    <a:pt x="2364" y="371"/>
                    <a:pt x="2596" y="464"/>
                  </a:cubicBezTo>
                  <a:cubicBezTo>
                    <a:pt x="2882" y="583"/>
                    <a:pt x="3132" y="762"/>
                    <a:pt x="3335" y="1000"/>
                  </a:cubicBezTo>
                  <a:cubicBezTo>
                    <a:pt x="3366" y="1037"/>
                    <a:pt x="3407" y="1055"/>
                    <a:pt x="3447" y="1055"/>
                  </a:cubicBezTo>
                  <a:cubicBezTo>
                    <a:pt x="3484" y="1055"/>
                    <a:pt x="3520" y="1040"/>
                    <a:pt x="3549" y="1012"/>
                  </a:cubicBezTo>
                  <a:cubicBezTo>
                    <a:pt x="3632" y="952"/>
                    <a:pt x="3632" y="845"/>
                    <a:pt x="3561" y="786"/>
                  </a:cubicBezTo>
                  <a:cubicBezTo>
                    <a:pt x="3346" y="512"/>
                    <a:pt x="3049" y="298"/>
                    <a:pt x="2704" y="167"/>
                  </a:cubicBezTo>
                  <a:cubicBezTo>
                    <a:pt x="2427" y="59"/>
                    <a:pt x="2136" y="0"/>
                    <a:pt x="1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2" name="Google Shape;12062;p86"/>
          <p:cNvSpPr txBox="1"/>
          <p:nvPr/>
        </p:nvSpPr>
        <p:spPr>
          <a:xfrm>
            <a:off x="1048350" y="721025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Nature Icons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 and framework</a:t>
            </a:r>
            <a:endParaRPr dirty="0"/>
          </a:p>
        </p:txBody>
      </p:sp>
      <p:graphicFrame>
        <p:nvGraphicFramePr>
          <p:cNvPr id="211" name="Google Shape;211;p37"/>
          <p:cNvGraphicFramePr/>
          <p:nvPr>
            <p:extLst>
              <p:ext uri="{D42A27DB-BD31-4B8C-83A1-F6EECF244321}">
                <p14:modId xmlns:p14="http://schemas.microsoft.com/office/powerpoint/2010/main" val="4004005681"/>
              </p:ext>
            </p:extLst>
          </p:nvPr>
        </p:nvGraphicFramePr>
        <p:xfrm>
          <a:off x="720000" y="1861816"/>
          <a:ext cx="7704000" cy="2499180"/>
        </p:xfrm>
        <a:graphic>
          <a:graphicData uri="http://schemas.openxmlformats.org/drawingml/2006/table">
            <a:tbl>
              <a:tblPr>
                <a:noFill/>
                <a:tableStyleId>{D1ED4132-2C10-4682-9309-DC6F59E7EC37}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Soukup &amp; Hampton (2021)</a:t>
                      </a:r>
                      <a:endParaRPr b="1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“Traumatic crises as revaluation opportunities for stigmatised varieties: Maintaining strength and sense of community with Emilian and Viennese”. NEWCON2020</a:t>
                      </a:r>
                      <a:endParaRPr sz="1100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Hampton &amp; </a:t>
                      </a:r>
                      <a:r>
                        <a:rPr lang="en" b="1" dirty="0" err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Tufi</a:t>
                      </a:r>
                      <a:r>
                        <a:rPr lang="en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 (forthcoming)</a:t>
                      </a:r>
                      <a:endParaRPr b="1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“</a:t>
                      </a:r>
                      <a:r>
                        <a:rPr lang="en-GB" sz="1100" dirty="0" err="1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Centering</a:t>
                      </a:r>
                      <a:r>
                        <a:rPr lang="en-GB" sz="11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 peripherality as cultural resilience in times of crisis” </a:t>
                      </a:r>
                      <a:endParaRPr sz="1100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0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Trauma and identity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Duane et al. (2020)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Vulnerability </a:t>
                      </a:r>
                      <a:endParaRPr b="1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100" dirty="0" err="1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Tufi</a:t>
                      </a:r>
                      <a:r>
                        <a:rPr lang="en-GB" sz="11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 (2024); Moriarty (2025) [embodied vulnerability] </a:t>
                      </a:r>
                      <a:endParaRPr sz="1100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Post-traumatic growth</a:t>
                      </a:r>
                      <a:endParaRPr b="1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Tedeschi and Calhoun (1996)</a:t>
                      </a:r>
                      <a:endParaRPr sz="1100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Ecolinguistics and LL</a:t>
                      </a:r>
                      <a:endParaRPr b="1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Language as heritage and language as land</a:t>
                      </a:r>
                      <a:endParaRPr sz="1100" dirty="0">
                        <a:solidFill>
                          <a:schemeClr val="dk1"/>
                        </a:solidFill>
                        <a:latin typeface="Alegreya"/>
                        <a:ea typeface="Alegreya"/>
                        <a:cs typeface="Alegreya"/>
                        <a:sym typeface="Alegreya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BF977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Emilia Romagna</a:t>
            </a:r>
            <a:endParaRPr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532E6B3-7C53-297D-29C7-8CB04FA231E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44056" y="1658960"/>
            <a:ext cx="3227400" cy="383700"/>
          </a:xfrm>
        </p:spPr>
        <p:txBody>
          <a:bodyPr/>
          <a:lstStyle/>
          <a:p>
            <a:r>
              <a:rPr lang="en-GB" dirty="0"/>
              <a:t>Earthquake 2012</a:t>
            </a:r>
          </a:p>
        </p:txBody>
      </p:sp>
      <p:sp>
        <p:nvSpPr>
          <p:cNvPr id="223" name="Google Shape;223;p38"/>
          <p:cNvSpPr txBox="1">
            <a:spLocks noGrp="1"/>
          </p:cNvSpPr>
          <p:nvPr>
            <p:ph type="subTitle" idx="1"/>
          </p:nvPr>
        </p:nvSpPr>
        <p:spPr>
          <a:xfrm>
            <a:off x="4944025" y="1991511"/>
            <a:ext cx="322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Modena Province (Emilia)</a:t>
            </a:r>
            <a:endParaRPr dirty="0"/>
          </a:p>
        </p:txBody>
      </p:sp>
      <p:sp>
        <p:nvSpPr>
          <p:cNvPr id="225" name="Google Shape;225;p38"/>
          <p:cNvSpPr txBox="1">
            <a:spLocks noGrp="1"/>
          </p:cNvSpPr>
          <p:nvPr>
            <p:ph type="title" idx="3"/>
          </p:nvPr>
        </p:nvSpPr>
        <p:spPr>
          <a:xfrm>
            <a:off x="4944056" y="2564211"/>
            <a:ext cx="32274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Covid-19 pandemic</a:t>
            </a:r>
            <a:endParaRPr dirty="0"/>
          </a:p>
        </p:txBody>
      </p:sp>
      <p:sp>
        <p:nvSpPr>
          <p:cNvPr id="226" name="Google Shape;226;p38"/>
          <p:cNvSpPr txBox="1">
            <a:spLocks noGrp="1"/>
          </p:cNvSpPr>
          <p:nvPr>
            <p:ph type="subTitle" idx="4"/>
          </p:nvPr>
        </p:nvSpPr>
        <p:spPr>
          <a:xfrm>
            <a:off x="4944025" y="2896761"/>
            <a:ext cx="322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National/Global</a:t>
            </a:r>
            <a:endParaRPr dirty="0"/>
          </a:p>
        </p:txBody>
      </p:sp>
      <p:pic>
        <p:nvPicPr>
          <p:cNvPr id="1028" name="Picture 4" descr="Emilia-Romagna red highlighted in map ...">
            <a:extLst>
              <a:ext uri="{FF2B5EF4-FFF2-40B4-BE49-F238E27FC236}">
                <a16:creationId xmlns:a16="http://schemas.microsoft.com/office/drawing/2014/main" id="{301CB409-E8B0-33A9-6530-3F20E8CF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03" y="1200325"/>
            <a:ext cx="25654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lue Green Atlas - The Geography of Emilia-Romagna, Italy">
            <a:extLst>
              <a:ext uri="{FF2B5EF4-FFF2-40B4-BE49-F238E27FC236}">
                <a16:creationId xmlns:a16="http://schemas.microsoft.com/office/drawing/2014/main" id="{A3AE661E-CF39-9DD8-7330-8F4E82B93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32" y="2472529"/>
            <a:ext cx="3808543" cy="22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23;p38">
            <a:extLst>
              <a:ext uri="{FF2B5EF4-FFF2-40B4-BE49-F238E27FC236}">
                <a16:creationId xmlns:a16="http://schemas.microsoft.com/office/drawing/2014/main" id="{35CC5355-A1E2-27A5-DA6C-6402B0B69C15}"/>
              </a:ext>
            </a:extLst>
          </p:cNvPr>
          <p:cNvSpPr txBox="1">
            <a:spLocks/>
          </p:cNvSpPr>
          <p:nvPr/>
        </p:nvSpPr>
        <p:spPr>
          <a:xfrm>
            <a:off x="4943994" y="3843141"/>
            <a:ext cx="322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pPr marL="0" indent="0"/>
            <a:r>
              <a:rPr lang="en-GB" dirty="0"/>
              <a:t>Romagna</a:t>
            </a:r>
          </a:p>
        </p:txBody>
      </p:sp>
      <p:sp>
        <p:nvSpPr>
          <p:cNvPr id="21" name="Title 16">
            <a:extLst>
              <a:ext uri="{FF2B5EF4-FFF2-40B4-BE49-F238E27FC236}">
                <a16:creationId xmlns:a16="http://schemas.microsoft.com/office/drawing/2014/main" id="{A36BAFC5-BFDE-CEBF-419D-EF4F9C564C9A}"/>
              </a:ext>
            </a:extLst>
          </p:cNvPr>
          <p:cNvSpPr txBox="1">
            <a:spLocks/>
          </p:cNvSpPr>
          <p:nvPr/>
        </p:nvSpPr>
        <p:spPr>
          <a:xfrm>
            <a:off x="4944025" y="3510590"/>
            <a:ext cx="32274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GB" dirty="0"/>
              <a:t>Floods 2023-24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3" grpId="0" build="p"/>
      <p:bldP spid="225" grpId="0"/>
      <p:bldP spid="226" grpId="0" build="p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83280AF4-6786-1064-1AB0-65E1F5C70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>
            <a:extLst>
              <a:ext uri="{FF2B5EF4-FFF2-40B4-BE49-F238E27FC236}">
                <a16:creationId xmlns:a16="http://schemas.microsoft.com/office/drawing/2014/main" id="{54C4DC81-2C9C-6C04-186E-A8F8C4001E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Emilian &amp; Romagnolo</a:t>
            </a:r>
            <a:endParaRPr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B929E054-EB86-DB4A-FE36-EC30AEA877E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53893" y="2553725"/>
            <a:ext cx="3227400" cy="383700"/>
          </a:xfrm>
        </p:spPr>
        <p:txBody>
          <a:bodyPr/>
          <a:lstStyle/>
          <a:p>
            <a:r>
              <a:rPr lang="en-GB" dirty="0"/>
              <a:t>Both endangered </a:t>
            </a:r>
          </a:p>
        </p:txBody>
      </p:sp>
      <p:sp>
        <p:nvSpPr>
          <p:cNvPr id="223" name="Google Shape;223;p38">
            <a:extLst>
              <a:ext uri="{FF2B5EF4-FFF2-40B4-BE49-F238E27FC236}">
                <a16:creationId xmlns:a16="http://schemas.microsoft.com/office/drawing/2014/main" id="{6821A35B-9A34-F304-D46F-AEDF98B376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4425" y="1940039"/>
            <a:ext cx="322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(Coretta et al 2025)</a:t>
            </a:r>
            <a:endParaRPr dirty="0"/>
          </a:p>
        </p:txBody>
      </p:sp>
      <p:sp>
        <p:nvSpPr>
          <p:cNvPr id="225" name="Google Shape;225;p38">
            <a:extLst>
              <a:ext uri="{FF2B5EF4-FFF2-40B4-BE49-F238E27FC236}">
                <a16:creationId xmlns:a16="http://schemas.microsoft.com/office/drawing/2014/main" id="{2DE49CA4-8115-A0BD-EDF7-2BDF97A879C3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53893" y="1566084"/>
            <a:ext cx="32274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Both Gallo-Romance </a:t>
            </a:r>
            <a:endParaRPr dirty="0"/>
          </a:p>
        </p:txBody>
      </p:sp>
      <p:sp>
        <p:nvSpPr>
          <p:cNvPr id="226" name="Google Shape;226;p38">
            <a:extLst>
              <a:ext uri="{FF2B5EF4-FFF2-40B4-BE49-F238E27FC236}">
                <a16:creationId xmlns:a16="http://schemas.microsoft.com/office/drawing/2014/main" id="{96100FAF-A0E7-84A3-E524-1E1461F6BFA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64425" y="2819068"/>
            <a:ext cx="322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(Coretta et al 2025)</a:t>
            </a:r>
            <a:endParaRPr dirty="0"/>
          </a:p>
        </p:txBody>
      </p:sp>
      <p:sp>
        <p:nvSpPr>
          <p:cNvPr id="20" name="Google Shape;223;p38">
            <a:extLst>
              <a:ext uri="{FF2B5EF4-FFF2-40B4-BE49-F238E27FC236}">
                <a16:creationId xmlns:a16="http://schemas.microsoft.com/office/drawing/2014/main" id="{7DCEC428-531B-E924-D791-9756BC3BC6F4}"/>
              </a:ext>
            </a:extLst>
          </p:cNvPr>
          <p:cNvSpPr txBox="1">
            <a:spLocks/>
          </p:cNvSpPr>
          <p:nvPr/>
        </p:nvSpPr>
        <p:spPr>
          <a:xfrm>
            <a:off x="4974140" y="1903530"/>
            <a:ext cx="322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pPr marL="0" indent="0"/>
            <a:r>
              <a:rPr lang="en-GB" dirty="0"/>
              <a:t>(Vitali 2022)</a:t>
            </a:r>
          </a:p>
        </p:txBody>
      </p:sp>
      <p:sp>
        <p:nvSpPr>
          <p:cNvPr id="21" name="Title 16">
            <a:extLst>
              <a:ext uri="{FF2B5EF4-FFF2-40B4-BE49-F238E27FC236}">
                <a16:creationId xmlns:a16="http://schemas.microsoft.com/office/drawing/2014/main" id="{40A4A564-35C1-6C1F-6BE8-BDF5197B1B8C}"/>
              </a:ext>
            </a:extLst>
          </p:cNvPr>
          <p:cNvSpPr txBox="1">
            <a:spLocks/>
          </p:cNvSpPr>
          <p:nvPr/>
        </p:nvSpPr>
        <p:spPr>
          <a:xfrm>
            <a:off x="4863639" y="1570170"/>
            <a:ext cx="32274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GB" dirty="0"/>
              <a:t>Linguistically different </a:t>
            </a:r>
          </a:p>
        </p:txBody>
      </p:sp>
      <p:sp>
        <p:nvSpPr>
          <p:cNvPr id="4" name="Google Shape;223;p38">
            <a:extLst>
              <a:ext uri="{FF2B5EF4-FFF2-40B4-BE49-F238E27FC236}">
                <a16:creationId xmlns:a16="http://schemas.microsoft.com/office/drawing/2014/main" id="{689556F6-6F72-F722-04F6-09C0C88D7E63}"/>
              </a:ext>
            </a:extLst>
          </p:cNvPr>
          <p:cNvSpPr txBox="1">
            <a:spLocks/>
          </p:cNvSpPr>
          <p:nvPr/>
        </p:nvSpPr>
        <p:spPr>
          <a:xfrm>
            <a:off x="4974140" y="2819068"/>
            <a:ext cx="322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legreya"/>
              <a:buNone/>
              <a:defRPr sz="1600" b="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pPr marL="0" indent="0"/>
            <a:r>
              <a:rPr lang="en-GB" dirty="0"/>
              <a:t>(Foresti 2010)</a:t>
            </a:r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C5872210-207F-D1BC-5B9F-8E5675CB42BE}"/>
              </a:ext>
            </a:extLst>
          </p:cNvPr>
          <p:cNvSpPr txBox="1">
            <a:spLocks/>
          </p:cNvSpPr>
          <p:nvPr/>
        </p:nvSpPr>
        <p:spPr>
          <a:xfrm>
            <a:off x="4863608" y="2476230"/>
            <a:ext cx="32274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GB" dirty="0"/>
              <a:t>Culturally different </a:t>
            </a:r>
          </a:p>
        </p:txBody>
      </p:sp>
      <p:sp>
        <p:nvSpPr>
          <p:cNvPr id="6" name="Title 16">
            <a:extLst>
              <a:ext uri="{FF2B5EF4-FFF2-40B4-BE49-F238E27FC236}">
                <a16:creationId xmlns:a16="http://schemas.microsoft.com/office/drawing/2014/main" id="{41CBE50B-2121-E516-8D34-0C62474D3CDF}"/>
              </a:ext>
            </a:extLst>
          </p:cNvPr>
          <p:cNvSpPr txBox="1">
            <a:spLocks/>
          </p:cNvSpPr>
          <p:nvPr/>
        </p:nvSpPr>
        <p:spPr>
          <a:xfrm>
            <a:off x="1438138" y="3720707"/>
            <a:ext cx="2000525" cy="38370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GB" dirty="0"/>
              <a:t>Little awareness</a:t>
            </a: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0973C8F8-C581-AF72-D32F-0E233F8585F4}"/>
              </a:ext>
            </a:extLst>
          </p:cNvPr>
          <p:cNvSpPr txBox="1">
            <a:spLocks/>
          </p:cNvSpPr>
          <p:nvPr/>
        </p:nvSpPr>
        <p:spPr>
          <a:xfrm>
            <a:off x="5705338" y="3720707"/>
            <a:ext cx="2000524" cy="38370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Garamond"/>
              <a:buNone/>
              <a:defRPr sz="25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GB" dirty="0"/>
              <a:t>High awareness</a:t>
            </a:r>
          </a:p>
        </p:txBody>
      </p:sp>
    </p:spTree>
    <p:extLst>
      <p:ext uri="{BB962C8B-B14F-4D97-AF65-F5344CB8AC3E}">
        <p14:creationId xmlns:p14="http://schemas.microsoft.com/office/powerpoint/2010/main" val="22419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3" grpId="0" build="p"/>
      <p:bldP spid="225" grpId="0"/>
      <p:bldP spid="226" grpId="0" build="p"/>
      <p:bldP spid="20" grpId="0"/>
      <p:bldP spid="21" grpId="0"/>
      <p:bldP spid="4" grpId="0"/>
      <p:bldP spid="5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5D9ADB5C-1350-5B7F-B6CB-3A9AB88EC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4328C8-08FA-B84D-C635-E49803639BDF}"/>
              </a:ext>
            </a:extLst>
          </p:cNvPr>
          <p:cNvSpPr txBox="1"/>
          <p:nvPr/>
        </p:nvSpPr>
        <p:spPr>
          <a:xfrm>
            <a:off x="507263" y="1026109"/>
            <a:ext cx="8008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Trauma as a “blow to the basic tissues of social life that damages the bonds of attaching people together and impairs the prevailing sense of community” (Duane et al. 2020: 1). </a:t>
            </a:r>
          </a:p>
          <a:p>
            <a:pPr lvl="8"/>
            <a:r>
              <a:rPr lang="en-GB" dirty="0"/>
              <a:t>	Collective trauma can “shatter the core” of community connection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“Often, language is insufficient … to express trauma and pain” </a:t>
            </a:r>
          </a:p>
          <a:p>
            <a:r>
              <a:rPr lang="en-GB" dirty="0"/>
              <a:t>	“the SL … provides a means to communicate experiences and emotions when 	language fails” (Moriarty 2025: 157)</a:t>
            </a:r>
          </a:p>
          <a:p>
            <a:r>
              <a:rPr lang="en-GB" b="1" i="1" dirty="0"/>
              <a:t>	-&gt; Local/endangered languages as a multimodal resource to express trauma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Vulnerability as strength -&gt; agency “embodiment of vulnerability … to explore the intimate relationship between self and society” (164)</a:t>
            </a:r>
          </a:p>
          <a:p>
            <a:pPr lvl="7"/>
            <a:r>
              <a:rPr lang="en-GB" dirty="0"/>
              <a:t>	</a:t>
            </a:r>
            <a:r>
              <a:rPr lang="en-GB" b="1" i="1" dirty="0"/>
              <a:t> -&gt; Local/endangered languages as intimate space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”Vulnerability becomes a source of empathy and a foundation for solidarity” (</a:t>
            </a:r>
            <a:r>
              <a:rPr lang="en-GB" dirty="0" err="1"/>
              <a:t>Tufi</a:t>
            </a:r>
            <a:r>
              <a:rPr lang="en-GB" dirty="0"/>
              <a:t> 2024: 147)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just the semiotic landscape but the language itself is a “vital resource for coping and resilience” (Moriarty 2025: 157)</a:t>
            </a:r>
          </a:p>
          <a:p>
            <a:endParaRPr lang="en-GB" dirty="0"/>
          </a:p>
        </p:txBody>
      </p:sp>
      <p:sp>
        <p:nvSpPr>
          <p:cNvPr id="4" name="Google Shape;218;p38">
            <a:extLst>
              <a:ext uri="{FF2B5EF4-FFF2-40B4-BE49-F238E27FC236}">
                <a16:creationId xmlns:a16="http://schemas.microsoft.com/office/drawing/2014/main" id="{D7D1F2E3-3AB6-E948-D889-2C51B3098E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263" y="147073"/>
            <a:ext cx="80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Trauma and Vulnerability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79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978FD732-2830-C7FF-6BBC-50BF73AF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3833B9-A232-1293-D64B-83D4306E6FFC}"/>
              </a:ext>
            </a:extLst>
          </p:cNvPr>
          <p:cNvSpPr txBox="1"/>
          <p:nvPr/>
        </p:nvSpPr>
        <p:spPr>
          <a:xfrm>
            <a:off x="507263" y="878327"/>
            <a:ext cx="8008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Tedeschi and Calhoun (1996) introduced the concept of posttraumatic growth (PTG) </a:t>
            </a:r>
          </a:p>
          <a:p>
            <a:pPr lvl="1"/>
            <a:r>
              <a:rPr lang="en-GB" dirty="0"/>
              <a:t>	central to understanding how suffering can lead to strength and transformation</a:t>
            </a:r>
          </a:p>
          <a:p>
            <a:pPr lvl="1"/>
            <a:endParaRPr lang="en-GB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PTG in the wake of severe crises</a:t>
            </a:r>
          </a:p>
          <a:p>
            <a:pPr lvl="1"/>
            <a:r>
              <a:rPr lang="en-GB" dirty="0"/>
              <a:t>	where individuals and communities not only recover but are transformed—emerging 	with reconstructed worldviews, greater resilience, and a new benchmark for future 	trajectories (Blevins and Tedeschi 2022: 11–12)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Role of narrative in PTG: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Trauma victims embody the “memory of suffering, rage, and pain in a world that longs to forget”</a:t>
            </a:r>
          </a:p>
          <a:p>
            <a:r>
              <a:rPr lang="en-GB" dirty="0"/>
              <a:t>	coping with social pain as crucial as addressing individual wounds</a:t>
            </a:r>
          </a:p>
          <a:p>
            <a:r>
              <a:rPr lang="en-GB" dirty="0"/>
              <a:t>	trauma is often transmitted intergenerationally through silence and secrecy (Možina and 	</a:t>
            </a:r>
            <a:r>
              <a:rPr lang="en-GB" dirty="0" err="1"/>
              <a:t>Erzar</a:t>
            </a:r>
            <a:r>
              <a:rPr lang="en-GB" dirty="0"/>
              <a:t> (2021: 118)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Narratives allow us to participate in the suffering of others </a:t>
            </a:r>
          </a:p>
          <a:p>
            <a:r>
              <a:rPr lang="en-GB" dirty="0"/>
              <a:t>	narratives as “</a:t>
            </a:r>
            <a:r>
              <a:rPr lang="en-GB" dirty="0" err="1"/>
              <a:t>infrastructuring</a:t>
            </a:r>
            <a:r>
              <a:rPr lang="en-GB" dirty="0"/>
              <a:t> of vulnerability [for] engender[</a:t>
            </a:r>
            <a:r>
              <a:rPr lang="en-GB" dirty="0" err="1"/>
              <a:t>ing</a:t>
            </a:r>
            <a:r>
              <a:rPr lang="en-GB" dirty="0"/>
              <a:t>] future imaginings” (</a:t>
            </a:r>
            <a:r>
              <a:rPr lang="en-GB" dirty="0" err="1"/>
              <a:t>Tufi</a:t>
            </a:r>
            <a:r>
              <a:rPr lang="en-GB" dirty="0"/>
              <a:t> 	2024: 150) 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4" name="Google Shape;218;p38">
            <a:extLst>
              <a:ext uri="{FF2B5EF4-FFF2-40B4-BE49-F238E27FC236}">
                <a16:creationId xmlns:a16="http://schemas.microsoft.com/office/drawing/2014/main" id="{9079DB96-060B-E064-6FC2-87DD2FFC5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263" y="147073"/>
            <a:ext cx="80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Post-Traumatic Growth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11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FE0934A9-D94F-7AB7-53B6-5312164BD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A5E502-1F58-280D-3322-2D1DB742D126}"/>
              </a:ext>
            </a:extLst>
          </p:cNvPr>
          <p:cNvSpPr txBox="1"/>
          <p:nvPr/>
        </p:nvSpPr>
        <p:spPr>
          <a:xfrm>
            <a:off x="984739" y="1113845"/>
            <a:ext cx="7174522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>
              <a:lnSpc>
                <a:spcPct val="150000"/>
              </a:lnSpc>
            </a:pPr>
            <a:r>
              <a:rPr lang="en-GB" sz="1800" b="1" dirty="0"/>
              <a:t>Language as Heritage</a:t>
            </a:r>
            <a:r>
              <a:rPr lang="en-GB" sz="1800" dirty="0"/>
              <a:t>: not static relics, but living systems of continuity, identity, and interdependence (Hampton and Buckingham, forthcoming)</a:t>
            </a:r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800" b="1" dirty="0"/>
              <a:t>Language as Land</a:t>
            </a:r>
            <a:r>
              <a:rPr lang="en-GB" sz="1800" dirty="0"/>
              <a:t>: Indigenous/local languages inseparable from place; anchors of knowledge and belonging (</a:t>
            </a:r>
            <a:r>
              <a:rPr lang="en-GB" sz="1800" dirty="0" err="1"/>
              <a:t>Chiblow</a:t>
            </a:r>
            <a:r>
              <a:rPr lang="en-GB" sz="1800" dirty="0"/>
              <a:t> and Meighan 2022)</a:t>
            </a:r>
          </a:p>
          <a:p>
            <a:endParaRPr lang="en-GB" dirty="0"/>
          </a:p>
        </p:txBody>
      </p:sp>
      <p:sp>
        <p:nvSpPr>
          <p:cNvPr id="4" name="Google Shape;218;p38">
            <a:extLst>
              <a:ext uri="{FF2B5EF4-FFF2-40B4-BE49-F238E27FC236}">
                <a16:creationId xmlns:a16="http://schemas.microsoft.com/office/drawing/2014/main" id="{BFED27D7-188E-383B-B032-F98CCB2F6A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263" y="147073"/>
            <a:ext cx="80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 as Heritage and Land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7727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88D95761-0943-3C7D-1216-5780BFA2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>
            <a:extLst>
              <a:ext uri="{FF2B5EF4-FFF2-40B4-BE49-F238E27FC236}">
                <a16:creationId xmlns:a16="http://schemas.microsoft.com/office/drawing/2014/main" id="{52216BE7-9F37-D693-37A2-311DD8A2CB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29750" y="1064650"/>
            <a:ext cx="6227700" cy="14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when the “conspiracy of silence is broken”, narratives of suffering may unleash a mixture of guilt, shame, denial, and compassion that reverberates across individuals and communities alike (Možina and </a:t>
            </a:r>
            <a:r>
              <a:rPr lang="en-GB" sz="1800" dirty="0" err="1"/>
              <a:t>Erzar</a:t>
            </a:r>
            <a:r>
              <a:rPr lang="en-GB" sz="1800" dirty="0"/>
              <a:t> 2021: 110) </a:t>
            </a:r>
            <a:r>
              <a:rPr lang="en-GB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11831768"/>
      </p:ext>
    </p:extLst>
  </p:cSld>
  <p:clrMapOvr>
    <a:masterClrMapping/>
  </p:clrMapOvr>
</p:sld>
</file>

<file path=ppt/theme/theme1.xml><?xml version="1.0" encoding="utf-8"?>
<a:theme xmlns:a="http://schemas.openxmlformats.org/drawingml/2006/main" name="Landscape Oil Painting Workshop by Slidesgo">
  <a:themeElements>
    <a:clrScheme name="Simple Light">
      <a:dk1>
        <a:srgbClr val="000000"/>
      </a:dk1>
      <a:lt1>
        <a:srgbClr val="FFFFFF"/>
      </a:lt1>
      <a:dk2>
        <a:srgbClr val="FFF3EA"/>
      </a:dk2>
      <a:lt2>
        <a:srgbClr val="FFEFE2"/>
      </a:lt2>
      <a:accent1>
        <a:srgbClr val="F5E2D2"/>
      </a:accent1>
      <a:accent2>
        <a:srgbClr val="BDC9E3"/>
      </a:accent2>
      <a:accent3>
        <a:srgbClr val="B7C39A"/>
      </a:accent3>
      <a:accent4>
        <a:srgbClr val="899471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1632</Words>
  <Application>Microsoft Macintosh PowerPoint</Application>
  <PresentationFormat>On-screen Show (16:9)</PresentationFormat>
  <Paragraphs>158</Paragraphs>
  <Slides>26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Roboto Medium</vt:lpstr>
      <vt:lpstr>Cormorant Garamond</vt:lpstr>
      <vt:lpstr>Calibri</vt:lpstr>
      <vt:lpstr>Wingdings</vt:lpstr>
      <vt:lpstr>Proxima Nova</vt:lpstr>
      <vt:lpstr>Alegreya</vt:lpstr>
      <vt:lpstr>Arial</vt:lpstr>
      <vt:lpstr>Landscape Oil Painting Workshop by Slidesgo</vt:lpstr>
      <vt:lpstr>Slidesgo Final Pages</vt:lpstr>
      <vt:lpstr> Signs of survival: the role of endangered languages in the Linguistic Landscape of crises  </vt:lpstr>
      <vt:lpstr>PowerPoint Presentation</vt:lpstr>
      <vt:lpstr>Context and framework</vt:lpstr>
      <vt:lpstr>Emilia Romagna</vt:lpstr>
      <vt:lpstr>Emilian &amp; Romagnolo</vt:lpstr>
      <vt:lpstr>Trauma and Vulnerability</vt:lpstr>
      <vt:lpstr>Post-Traumatic Growth</vt:lpstr>
      <vt:lpstr>Language as Heritage and Land</vt:lpstr>
      <vt:lpstr>PowerPoint Presentation</vt:lpstr>
      <vt:lpstr>PowerPoint Presentation</vt:lpstr>
      <vt:lpstr>PowerPoint Presentation</vt:lpstr>
      <vt:lpstr>A stam béin</vt:lpstr>
      <vt:lpstr>PowerPoint Presentation</vt:lpstr>
      <vt:lpstr>PowerPoint Presentation</vt:lpstr>
      <vt:lpstr>Mè a stâg a cà</vt:lpstr>
      <vt:lpstr>PowerPoint Presentation</vt:lpstr>
      <vt:lpstr>PowerPoint Presentation</vt:lpstr>
      <vt:lpstr>PowerPoint Presentation</vt:lpstr>
      <vt:lpstr>Tin bota</vt:lpstr>
      <vt:lpstr>Conclusions</vt:lpstr>
      <vt:lpstr>—E’ Rumagnulesta</vt:lpstr>
      <vt:lpstr>References</vt:lpstr>
      <vt:lpstr>Thanks!</vt:lpstr>
      <vt:lpstr>PowerPoint Presentation</vt:lpstr>
      <vt:lpstr>...and our sets of editable icons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Hampton, Jessica</cp:lastModifiedBy>
  <cp:revision>74</cp:revision>
  <dcterms:modified xsi:type="dcterms:W3CDTF">2025-09-04T07:01:02Z</dcterms:modified>
</cp:coreProperties>
</file>